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72" r:id="rId8"/>
    <p:sldId id="261" r:id="rId9"/>
    <p:sldId id="276" r:id="rId10"/>
    <p:sldId id="277" r:id="rId11"/>
    <p:sldId id="265" r:id="rId12"/>
    <p:sldId id="266" r:id="rId13"/>
    <p:sldId id="273" r:id="rId14"/>
    <p:sldId id="274" r:id="rId15"/>
    <p:sldId id="275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2884" y="585554"/>
            <a:ext cx="303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  <a:endParaRPr lang="ru-RU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1303782"/>
            <a:ext cx="157286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Проект</a:t>
            </a:r>
            <a:endParaRPr lang="ru-RU" sz="32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91019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           </a:t>
            </a:r>
            <a:r>
              <a:rPr lang="ru-RU" sz="2400" i="1" dirty="0" smtClean="0"/>
              <a:t>во </a:t>
            </a:r>
            <a:r>
              <a:rPr lang="ru-RU" sz="2400" i="1" dirty="0"/>
              <a:t>второй младшей группе </a:t>
            </a:r>
            <a:r>
              <a:rPr lang="ru-RU" sz="2400" i="1" dirty="0" smtClean="0"/>
              <a:t>«</a:t>
            </a:r>
            <a:r>
              <a:rPr lang="ru-RU" sz="2400" i="1" dirty="0" err="1" smtClean="0"/>
              <a:t>Мультяшки</a:t>
            </a:r>
            <a:r>
              <a:rPr lang="ru-RU" sz="2400" i="1" dirty="0" smtClean="0"/>
              <a:t>»</a:t>
            </a:r>
            <a:endParaRPr lang="ru-RU" sz="2400" i="1" dirty="0"/>
          </a:p>
          <a:p>
            <a:r>
              <a:rPr lang="ru-RU" sz="3200" b="1" dirty="0" smtClean="0"/>
              <a:t>                         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«Путешествие</a:t>
            </a: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в </a:t>
            </a: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страну геометрических фигур»</a:t>
            </a:r>
          </a:p>
        </p:txBody>
      </p:sp>
    </p:spTree>
    <p:extLst>
      <p:ext uri="{BB962C8B-B14F-4D97-AF65-F5344CB8AC3E}">
        <p14:creationId xmlns:p14="http://schemas.microsoft.com/office/powerpoint/2010/main" val="35054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55564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97" y="40466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Игра «На что похоже» </a:t>
            </a:r>
            <a:endParaRPr lang="ru-RU" dirty="0"/>
          </a:p>
          <a:p>
            <a:r>
              <a:rPr lang="ru-RU" dirty="0"/>
              <a:t>Детям показывают геометрические фигуры и предлагают подумать и назвать, на что они похож, например, на туловище животного, на воздушный шарик.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04664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Игра  «Найди предмет такой же формы</a:t>
            </a:r>
            <a:r>
              <a:rPr lang="ru-RU" b="1" dirty="0" smtClean="0"/>
              <a:t>»</a:t>
            </a:r>
            <a:endParaRPr lang="ru-RU" dirty="0"/>
          </a:p>
          <a:p>
            <a:r>
              <a:rPr lang="ru-RU" dirty="0"/>
              <a:t>Детям предлагают в окружающем  найти предметы определенной  формы – круглой, квадратной, треугольной;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313" y="1881992"/>
            <a:ext cx="42748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Игра  «Построим фигуру». </a:t>
            </a:r>
            <a:endParaRPr lang="ru-RU" dirty="0"/>
          </a:p>
          <a:p>
            <a:r>
              <a:rPr lang="ru-RU" dirty="0"/>
              <a:t>Детям предлагают составить из  палочек квадрат, треугольник.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41660" y="164931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Игра «Чудесный мешочек</a:t>
            </a:r>
            <a:r>
              <a:rPr lang="ru-RU" b="1" dirty="0" smtClean="0"/>
              <a:t>».</a:t>
            </a:r>
            <a:endParaRPr lang="ru-RU" dirty="0"/>
          </a:p>
          <a:p>
            <a:r>
              <a:rPr lang="ru-RU" dirty="0"/>
              <a:t>Я – чудесный мешочек,</a:t>
            </a:r>
          </a:p>
          <a:p>
            <a:r>
              <a:rPr lang="ru-RU" dirty="0"/>
              <a:t>Всем ребятам я дружочек.</a:t>
            </a:r>
          </a:p>
          <a:p>
            <a:r>
              <a:rPr lang="ru-RU" dirty="0"/>
              <a:t>Очень хочется мне знать,</a:t>
            </a:r>
          </a:p>
          <a:p>
            <a:r>
              <a:rPr lang="ru-RU" dirty="0"/>
              <a:t>Как вы любите играть.</a:t>
            </a:r>
          </a:p>
          <a:p>
            <a:r>
              <a:rPr lang="ru-RU" dirty="0"/>
              <a:t>В «чудесном мешочке» лежат геометрические фигуры  разных цветов. Дети определяют геометрические фигуры на ощупь, затем достают их и называют цвета.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313" y="2862019"/>
            <a:ext cx="41108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Игра «Найди лишнюю фигуру</a:t>
            </a:r>
            <a:r>
              <a:rPr lang="ru-RU" b="1" dirty="0" smtClean="0"/>
              <a:t>».</a:t>
            </a:r>
            <a:endParaRPr lang="ru-RU" dirty="0"/>
          </a:p>
          <a:p>
            <a:r>
              <a:rPr lang="ru-RU" dirty="0"/>
              <a:t>Детям поочередно показывают карточки с изображением геометрических фигур (круга, квадрата, треугольника), предлагают рассмотреть их и спрашивают: «Чем похожи фигуры? Чем отличаются фигуры? Какая фигура лишняя? Почему?».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19243" y="45527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Рассказывание сказки «Колобок» </a:t>
            </a:r>
            <a:r>
              <a:rPr lang="ru-RU" dirty="0"/>
              <a:t>с использованием театрализованных элементов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5373216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Формировать математические представления детей через использование русских народных сказок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313" y="5170343"/>
            <a:ext cx="41108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Сюжетно-ролевые игры</a:t>
            </a:r>
            <a:r>
              <a:rPr lang="ru-RU" dirty="0"/>
              <a:t>: «Магазин», «Детский сад», «День рождение куклы Кати»</a:t>
            </a:r>
          </a:p>
        </p:txBody>
      </p:sp>
    </p:spTree>
    <p:extLst>
      <p:ext uri="{BB962C8B-B14F-4D97-AF65-F5344CB8AC3E}">
        <p14:creationId xmlns:p14="http://schemas.microsoft.com/office/powerpoint/2010/main" val="217595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20211207_18064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32166" y="1556792"/>
            <a:ext cx="3726873" cy="338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0566" y="476672"/>
            <a:ext cx="28969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Дидактические игры</a:t>
            </a:r>
          </a:p>
        </p:txBody>
      </p:sp>
      <p:pic>
        <p:nvPicPr>
          <p:cNvPr id="7172" name="Picture 4" descr="C:\Users\user\Desktop\20211207_18073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508342" y="2057328"/>
            <a:ext cx="4201975" cy="264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6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солнышко фото детки\204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87671"/>
            <a:ext cx="3528392" cy="545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солнышко фото детки\203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62467" y="808170"/>
            <a:ext cx="4248472" cy="441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666" y="-55563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user\Desktop\солнышко фото детки\IMG_20210127_09262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64" y="2251857"/>
            <a:ext cx="2737908" cy="259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user\Desktop\солнышко фото детки\256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8" y="1701643"/>
            <a:ext cx="3160528" cy="369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солнышко фото детки\IMG-5520a7d6679616a09ddd2cfe78b2dbe5-V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5124" y="2060848"/>
            <a:ext cx="2708205" cy="361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66668" y="351398"/>
            <a:ext cx="3856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Продуктивная деятельность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08728" y="8682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Закрепляли геометрическую </a:t>
            </a:r>
            <a:r>
              <a:rPr lang="ru-RU" dirty="0"/>
              <a:t>форму круг, </a:t>
            </a:r>
            <a:r>
              <a:rPr lang="ru-RU" dirty="0" smtClean="0"/>
              <a:t>учились </a:t>
            </a:r>
            <a:r>
              <a:rPr lang="ru-RU" dirty="0"/>
              <a:t>наклеивать и располагать изображение на круге</a:t>
            </a:r>
          </a:p>
        </p:txBody>
      </p:sp>
    </p:spTree>
    <p:extLst>
      <p:ext uri="{BB962C8B-B14F-4D97-AF65-F5344CB8AC3E}">
        <p14:creationId xmlns:p14="http://schemas.microsoft.com/office/powerpoint/2010/main" val="139075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5563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user\Desktop\солнышко фото детки\IMG-03a39f8f63bff3abe6d383d0a6dc46c0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473206"/>
            <a:ext cx="4211622" cy="200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379837"/>
            <a:ext cx="2458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Подвижные игры</a:t>
            </a:r>
          </a:p>
        </p:txBody>
      </p:sp>
      <p:pic>
        <p:nvPicPr>
          <p:cNvPr id="6146" name="Picture 2" descr="C:\Users\user\Desktop\солнышко фото детки\IMG-902684d984b09deb95873d7f3549b7e0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370" y="1492683"/>
            <a:ext cx="4619620" cy="155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солнышко фото детки\IMG-bf461a15abb2974f187d5fe57cef0742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370" y="3473206"/>
            <a:ext cx="4084251" cy="306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46574" y="615039"/>
            <a:ext cx="3373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Подвижные игры: «Найди свой домик», «Мы идем по кругу», «Мой веселый звонкий мяч», «Пузырь», «Карусели»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46574" y="1846160"/>
            <a:ext cx="3797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Закреплять название и формы геометрических фигур с использованием художественно-литературного сопровождения</a:t>
            </a:r>
          </a:p>
        </p:txBody>
      </p:sp>
    </p:spTree>
    <p:extLst>
      <p:ext uri="{BB962C8B-B14F-4D97-AF65-F5344CB8AC3E}">
        <p14:creationId xmlns:p14="http://schemas.microsoft.com/office/powerpoint/2010/main" val="36723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476672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Самостоятельно-художественная и игровая деятельность </a:t>
            </a:r>
            <a:r>
              <a:rPr lang="ru-RU" sz="2400" dirty="0" smtClean="0">
                <a:solidFill>
                  <a:srgbClr val="FF0000"/>
                </a:solidFill>
              </a:rPr>
              <a:t> детей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user\Desktop\солнышко фото детки\205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10"/>
          <a:stretch/>
        </p:blipFill>
        <p:spPr bwMode="auto">
          <a:xfrm>
            <a:off x="107504" y="1278468"/>
            <a:ext cx="5269841" cy="215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солнышко фото детки\201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844824"/>
            <a:ext cx="2939480" cy="369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73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49694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FF0000"/>
                </a:solidFill>
              </a:rPr>
              <a:t>Геоборд</a:t>
            </a:r>
            <a:r>
              <a:rPr lang="ru-RU" dirty="0"/>
              <a:t> приносит неоценимую пользу на занятиях математикой и грамматикой. С его помощью удобно изучать цифры, буквы, геометрические формы. Через зрительное восприятие и тактильные ощущения идет воздействие на сенсорное развитие, развивает мышление, восприятие, внимание, </a:t>
            </a:r>
            <a:r>
              <a:rPr lang="ru-RU" dirty="0" smtClean="0"/>
              <a:t>пам</a:t>
            </a:r>
            <a:r>
              <a:rPr lang="ru-RU" dirty="0"/>
              <a:t>я</a:t>
            </a:r>
            <a:r>
              <a:rPr lang="ru-RU" dirty="0" smtClean="0"/>
              <a:t>ть</a:t>
            </a:r>
            <a:r>
              <a:rPr lang="ru-RU" dirty="0"/>
              <a:t>, воображение, </a:t>
            </a:r>
            <a:r>
              <a:rPr lang="ru-RU" dirty="0" smtClean="0"/>
              <a:t>стимулирует </a:t>
            </a:r>
            <a:r>
              <a:rPr lang="ru-RU" dirty="0"/>
              <a:t>мелкую моторику, речь, глазомер. В  процессе игры у ребенка обогащается словарный запас, расширяются представления об окружающем мире, развивается усидчивость, терпение, любознательность и познавательные активности.</a:t>
            </a:r>
          </a:p>
        </p:txBody>
      </p:sp>
      <p:pic>
        <p:nvPicPr>
          <p:cNvPr id="4098" name="Picture 2" descr="C:\Users\user\Desktop\20211208_1753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6457716" cy="363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43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Геоборд</a:t>
            </a:r>
            <a:r>
              <a:rPr lang="ru-RU" dirty="0"/>
              <a:t> или Рисование резинками -это многофункциональная дидактическая игра ,для развития коммуникативных, игровых, познавательно исследовательских и конструктивных способностей. Игра подходит для детей от 3 до 7 лет. Уникальность игры в ее </a:t>
            </a:r>
            <a:r>
              <a:rPr lang="ru-RU" dirty="0" smtClean="0"/>
              <a:t>много вариативности</a:t>
            </a:r>
            <a:r>
              <a:rPr lang="ru-RU" dirty="0"/>
              <a:t>. Варианты игр легко моделировать и адаптировать практически под любые возможности и возраст ребенка.</a:t>
            </a:r>
          </a:p>
        </p:txBody>
      </p:sp>
      <p:pic>
        <p:nvPicPr>
          <p:cNvPr id="3074" name="Picture 2" descr="C:\Users\user\Desktop\20211201_1714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472" y="2157355"/>
            <a:ext cx="767200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52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76672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Актуальность </a:t>
            </a:r>
            <a:r>
              <a:rPr lang="ru-RU" sz="2400" b="1" dirty="0">
                <a:solidFill>
                  <a:srgbClr val="FF0000"/>
                </a:solidFill>
              </a:rPr>
              <a:t>проекта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/>
              <a:t> </a:t>
            </a:r>
            <a:r>
              <a:rPr lang="ru-RU" sz="2400" dirty="0" smtClean="0"/>
              <a:t>На </a:t>
            </a:r>
            <a:r>
              <a:rPr lang="ru-RU" sz="2400" dirty="0"/>
              <a:t>всех этапах развития дошкольников проблема математического развития занимает одну из центральных мест. Поэтому тему нашей работы считаем актуальной и необходимой, т.к. математическое развитие младшего дошкольного возраста имеет большую ценность для интенсивного развития ребенка, его познавательных интересов и любознательности. Формирование математического развития один из важнейших разделов программы. Применять приобретенные знания цвета, формы, размера дети могут в любом виде продуктивной деятельности – рисовании, лепке, аппликации, </a:t>
            </a:r>
            <a:r>
              <a:rPr lang="ru-RU" sz="2400" dirty="0" smtClean="0"/>
              <a:t>конструировании.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272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566" y="-30202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48680"/>
            <a:ext cx="662473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                Цель </a:t>
            </a:r>
            <a:r>
              <a:rPr lang="ru-RU" sz="2400" b="1" dirty="0">
                <a:solidFill>
                  <a:srgbClr val="FF0000"/>
                </a:solidFill>
              </a:rPr>
              <a:t>проекта: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b="1" dirty="0"/>
              <a:t> </a:t>
            </a:r>
            <a:endParaRPr lang="ru-RU" dirty="0" smtClean="0"/>
          </a:p>
          <a:p>
            <a:pPr lvl="0"/>
            <a:r>
              <a:rPr lang="ru-RU" sz="2400" dirty="0" smtClean="0"/>
              <a:t>1.Развивать интеллектуальные способности воспитанников по средством  вовлечения их в различные виды математической деятельности .</a:t>
            </a:r>
          </a:p>
          <a:p>
            <a:pPr lvl="0"/>
            <a:r>
              <a:rPr lang="ru-RU" sz="2400" dirty="0" smtClean="0"/>
              <a:t>2.Систематизировать </a:t>
            </a:r>
            <a:r>
              <a:rPr lang="ru-RU" sz="2400" dirty="0"/>
              <a:t>знания детей о геометрических фигурах.</a:t>
            </a:r>
          </a:p>
          <a:p>
            <a:pPr lvl="0"/>
            <a:r>
              <a:rPr lang="ru-RU" sz="2400" dirty="0" smtClean="0"/>
              <a:t>3.Создать </a:t>
            </a:r>
            <a:r>
              <a:rPr lang="ru-RU" sz="2400" dirty="0"/>
              <a:t>условия для реализации математических и творческих способностей детей в процессе реализации проекта.</a:t>
            </a:r>
          </a:p>
          <a:p>
            <a:r>
              <a:rPr lang="ru-RU" sz="2000" b="1" dirty="0"/>
              <a:t>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796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9766" y="245839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Непосредственно образовательная деятельность.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5483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Цели:</a:t>
            </a:r>
            <a:r>
              <a:rPr lang="ru-RU" dirty="0"/>
              <a:t> </a:t>
            </a:r>
            <a:r>
              <a:rPr lang="ru-RU" dirty="0" smtClean="0"/>
              <a:t>закреплять </a:t>
            </a:r>
            <a:r>
              <a:rPr lang="ru-RU" dirty="0"/>
              <a:t>знания о геометрических фигурах, отвечать на вопрос "сколько?'' словами один, много, ни одного;</a:t>
            </a:r>
          </a:p>
          <a:p>
            <a:pPr lvl="0"/>
            <a:r>
              <a:rPr lang="ru-RU" dirty="0"/>
              <a:t>продолжать формировать умение составлять </a:t>
            </a:r>
            <a:r>
              <a:rPr lang="ru-RU" b="1" dirty="0"/>
              <a:t>группу</a:t>
            </a:r>
            <a:r>
              <a:rPr lang="ru-RU" dirty="0"/>
              <a:t> из отдельных предметов и выделять из нее один предмет.</a:t>
            </a:r>
          </a:p>
        </p:txBody>
      </p:sp>
      <p:pic>
        <p:nvPicPr>
          <p:cNvPr id="4099" name="Picture 3" descr="C:\Users\user\Desktop\IMG-e7f40320762b4ac1036c6766350c6c09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846282"/>
            <a:ext cx="457994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IMG-e5726ccc8ce5b326cf138f5824906a66-V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5" r="-6489"/>
          <a:stretch/>
        </p:blipFill>
        <p:spPr bwMode="auto">
          <a:xfrm>
            <a:off x="5349006" y="1220147"/>
            <a:ext cx="3471466" cy="392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9766" y="707504"/>
            <a:ext cx="2362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«В гостях у Степашки»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14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84784" y="404663"/>
            <a:ext cx="6174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Создание </a:t>
            </a:r>
            <a:r>
              <a:rPr lang="ru-RU" sz="2400" dirty="0">
                <a:solidFill>
                  <a:srgbClr val="FF0000"/>
                </a:solidFill>
              </a:rPr>
              <a:t>семьями воспитанников аппликации из геометрических фигур</a:t>
            </a:r>
          </a:p>
        </p:txBody>
      </p:sp>
      <p:pic>
        <p:nvPicPr>
          <p:cNvPr id="1026" name="Picture 2" descr="C:\Users\user\Desktop\20211208_0740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5755" y="1256057"/>
            <a:ext cx="2598057" cy="468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211208_0803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765"/>
          <a:stretch/>
        </p:blipFill>
        <p:spPr bwMode="auto">
          <a:xfrm>
            <a:off x="6015661" y="1256057"/>
            <a:ext cx="3102296" cy="482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20211209_16384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53218" y="2276872"/>
            <a:ext cx="2923310" cy="437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4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0211213_07595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90" y="340229"/>
            <a:ext cx="2736304" cy="467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211213_07440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5371" y="332656"/>
            <a:ext cx="2874052" cy="483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20211213_16581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1805703"/>
            <a:ext cx="2854840" cy="422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20211213_08024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83"/>
          <a:stretch/>
        </p:blipFill>
        <p:spPr bwMode="auto">
          <a:xfrm>
            <a:off x="827584" y="544203"/>
            <a:ext cx="3149600" cy="539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20211214_08342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464294"/>
            <a:ext cx="3168352" cy="555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3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6988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20211214_1654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72" y="420294"/>
            <a:ext cx="7704856" cy="601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613513538_21-p-foni-dlya-prezentatsii-na-matematicheskuy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40610"/>
            <a:ext cx="9229726" cy="691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87302" y="705154"/>
            <a:ext cx="1249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Загадки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260964"/>
            <a:ext cx="4104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Три угла, три стороны</a:t>
            </a:r>
          </a:p>
          <a:p>
            <a:r>
              <a:rPr lang="ru-RU" dirty="0"/>
              <a:t>Могут разной быть длины </a:t>
            </a:r>
            <a:r>
              <a:rPr lang="ru-RU" i="1" dirty="0"/>
              <a:t>(треугольник)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***</a:t>
            </a:r>
          </a:p>
          <a:p>
            <a:r>
              <a:rPr lang="ru-RU" dirty="0"/>
              <a:t>Нет углов у меня</a:t>
            </a:r>
          </a:p>
          <a:p>
            <a:r>
              <a:rPr lang="ru-RU" dirty="0"/>
              <a:t>И похож на блюдце я</a:t>
            </a:r>
          </a:p>
          <a:p>
            <a:r>
              <a:rPr lang="ru-RU" dirty="0"/>
              <a:t>На тарелку и на крышку</a:t>
            </a:r>
          </a:p>
          <a:p>
            <a:r>
              <a:rPr lang="ru-RU" dirty="0"/>
              <a:t>На кольцо, на колесо</a:t>
            </a:r>
          </a:p>
          <a:p>
            <a:r>
              <a:rPr lang="ru-RU" dirty="0"/>
              <a:t>Кто же я такой, друзья? </a:t>
            </a:r>
            <a:r>
              <a:rPr lang="ru-RU" i="1" dirty="0"/>
              <a:t>(круг)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***</a:t>
            </a:r>
          </a:p>
          <a:p>
            <a:r>
              <a:rPr lang="ru-RU" dirty="0"/>
              <a:t>Прикатилось колесо,</a:t>
            </a:r>
            <a:br>
              <a:rPr lang="ru-RU" dirty="0"/>
            </a:br>
            <a:r>
              <a:rPr lang="ru-RU" dirty="0"/>
              <a:t>Ведь похожее оно,</a:t>
            </a:r>
            <a:br>
              <a:rPr lang="ru-RU" dirty="0"/>
            </a:br>
            <a:r>
              <a:rPr lang="ru-RU" dirty="0"/>
              <a:t>Как наглядная натура</a:t>
            </a:r>
            <a:br>
              <a:rPr lang="ru-RU" dirty="0"/>
            </a:br>
            <a:r>
              <a:rPr lang="ru-RU" dirty="0"/>
              <a:t>Лишь на круглую фигуру.</a:t>
            </a:r>
            <a:br>
              <a:rPr lang="ru-RU" dirty="0"/>
            </a:br>
            <a:r>
              <a:rPr lang="ru-RU" dirty="0"/>
              <a:t>Догадался, милый друг?</a:t>
            </a:r>
            <a:br>
              <a:rPr lang="ru-RU" dirty="0"/>
            </a:br>
            <a:r>
              <a:rPr lang="ru-RU" dirty="0"/>
              <a:t>Ну, конечно, это … </a:t>
            </a:r>
            <a:r>
              <a:rPr lang="ru-RU" i="1" dirty="0"/>
              <a:t>(круг)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122465"/>
            <a:ext cx="41044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Он давно знаком со мной </a:t>
            </a:r>
          </a:p>
          <a:p>
            <a:r>
              <a:rPr lang="ru-RU" dirty="0"/>
              <a:t>Каждый угол в ней прямой</a:t>
            </a:r>
          </a:p>
          <a:p>
            <a:r>
              <a:rPr lang="ru-RU" dirty="0"/>
              <a:t>Все четыре сторон одинаковой длины.</a:t>
            </a:r>
          </a:p>
          <a:p>
            <a:r>
              <a:rPr lang="ru-RU" dirty="0"/>
              <a:t>Вам его представить рад.</a:t>
            </a:r>
          </a:p>
          <a:p>
            <a:r>
              <a:rPr lang="ru-RU" dirty="0"/>
              <a:t>А зовут его </a:t>
            </a:r>
            <a:r>
              <a:rPr lang="ru-RU" i="1" dirty="0"/>
              <a:t>(квадрат)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***</a:t>
            </a:r>
            <a:endParaRPr lang="ru-RU" dirty="0"/>
          </a:p>
          <a:p>
            <a:r>
              <a:rPr lang="ru-RU" dirty="0"/>
              <a:t>Не овал я и не круг, </a:t>
            </a:r>
            <a:br>
              <a:rPr lang="ru-RU" dirty="0"/>
            </a:br>
            <a:r>
              <a:rPr lang="ru-RU" dirty="0"/>
              <a:t>Треугольнику не друг. </a:t>
            </a:r>
            <a:br>
              <a:rPr lang="ru-RU" dirty="0"/>
            </a:br>
            <a:r>
              <a:rPr lang="ru-RU" dirty="0"/>
              <a:t>Прямоугольнику я брат, </a:t>
            </a:r>
            <a:br>
              <a:rPr lang="ru-RU" dirty="0"/>
            </a:br>
            <a:r>
              <a:rPr lang="ru-RU" dirty="0"/>
              <a:t>А зовут меня ... (</a:t>
            </a:r>
            <a:r>
              <a:rPr lang="ru-RU" i="1" dirty="0"/>
              <a:t>квадрат)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***</a:t>
            </a:r>
            <a:endParaRPr lang="ru-RU" dirty="0"/>
          </a:p>
          <a:p>
            <a:r>
              <a:rPr lang="ru-RU" dirty="0"/>
              <a:t>Я фигура – хоть куда,</a:t>
            </a:r>
            <a:br>
              <a:rPr lang="ru-RU" dirty="0"/>
            </a:br>
            <a:r>
              <a:rPr lang="ru-RU" dirty="0"/>
              <a:t>Очень ровная всегда,</a:t>
            </a:r>
            <a:br>
              <a:rPr lang="ru-RU" dirty="0"/>
            </a:br>
            <a:r>
              <a:rPr lang="ru-RU" dirty="0"/>
              <a:t>Все углы во мне равны</a:t>
            </a:r>
            <a:br>
              <a:rPr lang="ru-RU" dirty="0"/>
            </a:br>
            <a:r>
              <a:rPr lang="ru-RU" dirty="0"/>
              <a:t>И четыре стороны.</a:t>
            </a:r>
            <a:br>
              <a:rPr lang="ru-RU" dirty="0"/>
            </a:br>
            <a:r>
              <a:rPr lang="ru-RU" dirty="0"/>
              <a:t>Кубик – мой любимый брат,</a:t>
            </a:r>
            <a:br>
              <a:rPr lang="ru-RU" dirty="0"/>
            </a:br>
            <a:r>
              <a:rPr lang="ru-RU" dirty="0"/>
              <a:t>Потому что я…. </a:t>
            </a:r>
            <a:r>
              <a:rPr lang="ru-RU" i="1" dirty="0"/>
              <a:t>(квадрат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46375" y="21999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Материал, используемый при проведении проекта: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7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501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we1z</cp:lastModifiedBy>
  <cp:revision>24</cp:revision>
  <dcterms:created xsi:type="dcterms:W3CDTF">2021-12-07T09:16:00Z</dcterms:created>
  <dcterms:modified xsi:type="dcterms:W3CDTF">2022-05-11T15:52:34Z</dcterms:modified>
</cp:coreProperties>
</file>