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-854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27E065-34E9-4459-AA8A-8663363C3AB6}" type="datetimeFigureOut">
              <a:rPr lang="ru-RU" smtClean="0"/>
              <a:t>06.01.2017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B0247C-ECBF-431D-8813-885EF96400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0247C-ECBF-431D-8813-885EF964007B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F7D52-9019-4671-BA4A-3E47FEFF27A8}" type="datetimeFigureOut">
              <a:rPr lang="ru-RU" smtClean="0"/>
              <a:pPr/>
              <a:t>05.01.2017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9F16F-D6B2-49E7-9CA7-261DB676C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6;&#1080;&#1084;&#1084;&#1072;%20&#1040;&#1085;&#1076;&#1088;&#1077;&#1077;&#1074;&#1085;&#1072;\Desktop\!!!%20&#1055;&#1056;&#1045;&#1047;&#1045;&#1053;&#1058;&#1040;&#1062;&#1048;&#1071;%20&#1080;%20&#1084;&#1072;&#1090;&#1077;&#1088;&#1080;&#1072;&#1083;%20&#1076;&#1083;&#1103;%20&#1091;&#1088;&#1086;&#1082;&#1072;\&#1052;&#1086;&#1081;%20&#1092;&#1080;&#1083;&#1100;&#1084;.wmv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3168351"/>
          </a:xfrm>
        </p:spPr>
        <p:txBody>
          <a:bodyPr>
            <a:noAutofit/>
          </a:bodyPr>
          <a:lstStyle/>
          <a:p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Звуки </a:t>
            </a:r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5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5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’].</a:t>
            </a:r>
            <a:b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Буква </a:t>
            </a:r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Ф,  </a:t>
            </a:r>
            <a:r>
              <a:rPr lang="ru-RU" sz="5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056784" cy="273630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Всем известно без подсказки: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 – как ключ от сказки.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 его у нас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отнимет Карабас.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898650"/>
            <a:ext cx="3779912" cy="3978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t="20870" r="18126"/>
          <a:stretch>
            <a:fillRect/>
          </a:stretch>
        </p:blipFill>
        <p:spPr bwMode="auto">
          <a:xfrm>
            <a:off x="1835696" y="3429000"/>
            <a:ext cx="2404541" cy="27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«Слоги заблудились»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3466728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Царь Петр </a:t>
            </a:r>
            <a:r>
              <a:rPr lang="el-GR" dirty="0" smtClean="0">
                <a:latin typeface="Times New Roman"/>
                <a:cs typeface="Times New Roman"/>
              </a:rPr>
              <a:t>Ι</a:t>
            </a:r>
            <a:endParaRPr lang="ru-RU" dirty="0"/>
          </a:p>
        </p:txBody>
      </p:sp>
      <p:pic>
        <p:nvPicPr>
          <p:cNvPr id="3080" name="Picture 8" descr="http://sorento.kia-club.ru/forum/download/file.php?id=410&amp;sid=f24b0c7957dbc18541e759f093913b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8256" y="764704"/>
            <a:ext cx="4920208" cy="5112568"/>
          </a:xfrm>
          <a:prstGeom prst="rect">
            <a:avLst/>
          </a:prstGeom>
          <a:noFill/>
        </p:spPr>
      </p:pic>
      <p:pic>
        <p:nvPicPr>
          <p:cNvPr id="3082" name="Picture 10" descr="http://rusich1.ru/_ph/13/2/8930794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196752"/>
            <a:ext cx="2857500" cy="4807075"/>
          </a:xfrm>
          <a:prstGeom prst="rect">
            <a:avLst/>
          </a:prstGeom>
          <a:noFill/>
        </p:spPr>
      </p:pic>
      <p:pic>
        <p:nvPicPr>
          <p:cNvPr id="10" name="Picture 2" descr="http://klin-demianovo.ru/wp-content/uploads/2012/09/1f0349a4ca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37438" y="1268760"/>
            <a:ext cx="5147129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obzorfoto.ru/photos/aHR0cDovL2RlLmlmbW8ucnUvLS1ib29rcy8wMDQ4L2ltYWdlcy9pbTdfM181LmpwZw==/akademiya-nauk-rossii-pri-petr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im3-tub-ru.yandex.net/i?id=c01e5f998edd2ec6d3e3e0677f5c9d8f&amp;n=33&amp;h=215&amp;w=3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orento.kia-club.ru/forum/download/file.php?id=410&amp;sid=f24b0c7957dbc18541e759f093913b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2434282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Освещают ночь огнём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Было, чтоб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светло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 днём,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 зари и до зари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Ярко светят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(фонари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708920"/>
            <a:ext cx="4824536" cy="414908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dirty="0" smtClean="0"/>
              <a:t>           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, заухал! Страшно мне!</a:t>
            </a:r>
            <a:br>
              <a:rPr lang="ru-RU" sz="8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Вот так чудище на пне!</a:t>
            </a:r>
            <a:br>
              <a:rPr lang="ru-RU" sz="8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Смотрит, даже не моргнёт!</a:t>
            </a:r>
            <a:br>
              <a:rPr lang="ru-RU" sz="8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Он всегда в лесу не живёт!</a:t>
            </a:r>
            <a:br>
              <a:rPr lang="ru-RU" sz="8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Иногда в сад прилетит </a:t>
            </a:r>
            <a:br>
              <a:rPr lang="ru-RU" sz="8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И, нахохлившись, сидит. </a:t>
            </a:r>
            <a:br>
              <a:rPr lang="ru-RU" sz="8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Я такого видел в фильме. </a:t>
            </a:r>
            <a:br>
              <a:rPr lang="ru-RU" sz="8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Эта птица — мудрый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…!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  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(филин)</a:t>
            </a:r>
          </a:p>
          <a:p>
            <a:pPr>
              <a:lnSpc>
                <a:spcPct val="170000"/>
              </a:lnSpc>
            </a:pP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72408" cy="301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924944"/>
            <a:ext cx="4248472" cy="350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412776"/>
            <a:ext cx="302433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"/>
            <a:ext cx="2016224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Познакомимся …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 с новыми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звуками: [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] и [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’]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буквой 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Научитмся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слышать и отличать …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(звуки [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] и [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’]   от других звуков, давать 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характеристику;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Научимся читать …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(слоги, слова и предложения с новой буквой.)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50000"/>
          <a:stretch>
            <a:fillRect/>
          </a:stretch>
        </p:blipFill>
        <p:spPr bwMode="auto">
          <a:xfrm>
            <a:off x="0" y="0"/>
            <a:ext cx="4355976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50000" b="54925"/>
          <a:stretch>
            <a:fillRect/>
          </a:stretch>
        </p:blipFill>
        <p:spPr bwMode="auto">
          <a:xfrm>
            <a:off x="4572000" y="0"/>
            <a:ext cx="4572000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ttps://im1-tub-ru.yandex.net/i?id=0066ccd0100e5866e098526882686b97&amp;n=33&amp;h=215&amp;w=3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832"/>
            <a:ext cx="4572000" cy="2047876"/>
          </a:xfrm>
          <a:prstGeom prst="rect">
            <a:avLst/>
          </a:prstGeom>
          <a:noFill/>
        </p:spPr>
      </p:pic>
      <p:pic>
        <p:nvPicPr>
          <p:cNvPr id="2056" name="Picture 8" descr="frigate: Старый корабль с белыми продаж, плавание на Фото со сто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49080"/>
            <a:ext cx="4427984" cy="2304256"/>
          </a:xfrm>
          <a:prstGeom prst="rect">
            <a:avLst/>
          </a:prstGeom>
          <a:noFill/>
        </p:spPr>
      </p:pic>
      <p:pic>
        <p:nvPicPr>
          <p:cNvPr id="2058" name="Picture 10" descr="http://e-libra.ru/files/books/2013/04/11/362534/_0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293096"/>
            <a:ext cx="4355976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Флаг Российской Федерации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4433" y="2345750"/>
            <a:ext cx="4555133" cy="303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имма Андреевна\Desktop\1390509949_krasivyy-korab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имма Андреевна\Desktop\1390509949_krasivyy-korab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Мой 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 l="18786" t="11019" r="16546" b="13542"/>
          <a:stretch>
            <a:fillRect/>
          </a:stretch>
        </p:blipFill>
        <p:spPr>
          <a:xfrm>
            <a:off x="5004048" y="476672"/>
            <a:ext cx="1440160" cy="480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имма Андреевна\Desktop\pod-vodoj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пия 854004095.jpg"/>
          <p:cNvPicPr>
            <a:picLocks noChangeAspect="1"/>
          </p:cNvPicPr>
          <p:nvPr/>
        </p:nvPicPr>
        <p:blipFill>
          <a:blip r:embed="rId2" cstate="print"/>
          <a:srcRect l="3538" t="2232" b="1807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88</Words>
  <Application>Microsoft Office PowerPoint</Application>
  <PresentationFormat>Экран (4:3)</PresentationFormat>
  <Paragraphs>12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Тема урока:   «Звуки [ф], [ф’].  Буква Ф,  ф»</vt:lpstr>
      <vt:lpstr>Освещают ночь огнём Было, чтоб светло как днём, От зари и до зари Ярко светят … (фонари)</vt:lpstr>
      <vt:lpstr>Цели урока:</vt:lpstr>
      <vt:lpstr>Слайд 4</vt:lpstr>
      <vt:lpstr>Флаг Российской Федерации</vt:lpstr>
      <vt:lpstr>Слайд 6</vt:lpstr>
      <vt:lpstr>Слайд 7</vt:lpstr>
      <vt:lpstr>Слайд 8</vt:lpstr>
      <vt:lpstr>Слайд 9</vt:lpstr>
      <vt:lpstr>Всем известно без подсказки: Буква Ф – как ключ от сказки. Никогда его у нас Не отнимет Карабас. </vt:lpstr>
      <vt:lpstr>Игра «Слоги заблудились»</vt:lpstr>
      <vt:lpstr>Царь Петр Ι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 «Звуки [ф], [ф’].  Буква Ф,  ф»</dc:title>
  <dc:creator>Римма Андреевна</dc:creator>
  <cp:lastModifiedBy>Римма Андреевна</cp:lastModifiedBy>
  <cp:revision>45</cp:revision>
  <dcterms:created xsi:type="dcterms:W3CDTF">2017-01-05T11:35:24Z</dcterms:created>
  <dcterms:modified xsi:type="dcterms:W3CDTF">2017-01-05T22:22:58Z</dcterms:modified>
</cp:coreProperties>
</file>