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4" r:id="rId3"/>
    <p:sldId id="295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3" r:id="rId23"/>
    <p:sldId id="293" r:id="rId24"/>
    <p:sldId id="263" r:id="rId25"/>
    <p:sldId id="267" r:id="rId26"/>
    <p:sldId id="268" r:id="rId27"/>
    <p:sldId id="269" r:id="rId28"/>
    <p:sldId id="30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194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slide" Target="slide1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13" Type="http://schemas.openxmlformats.org/officeDocument/2006/relationships/image" Target="../media/image14.gif"/><Relationship Id="rId3" Type="http://schemas.openxmlformats.org/officeDocument/2006/relationships/image" Target="../media/image38.jpeg"/><Relationship Id="rId7" Type="http://schemas.openxmlformats.org/officeDocument/2006/relationships/image" Target="../media/image41.jpeg"/><Relationship Id="rId12" Type="http://schemas.openxmlformats.org/officeDocument/2006/relationships/image" Target="../media/image13.gi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11" Type="http://schemas.openxmlformats.org/officeDocument/2006/relationships/image" Target="../media/image44.jpeg"/><Relationship Id="rId5" Type="http://schemas.openxmlformats.org/officeDocument/2006/relationships/image" Target="../media/image39.jpeg"/><Relationship Id="rId10" Type="http://schemas.openxmlformats.org/officeDocument/2006/relationships/image" Target="../media/image43.jpeg"/><Relationship Id="rId4" Type="http://schemas.openxmlformats.org/officeDocument/2006/relationships/audio" Target="../media/audio1.wav"/><Relationship Id="rId9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45.jpeg"/><Relationship Id="rId7" Type="http://schemas.openxmlformats.org/officeDocument/2006/relationships/audio" Target="../media/audio2.wav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0.xml"/><Relationship Id="rId4" Type="http://schemas.openxmlformats.org/officeDocument/2006/relationships/slide" Target="slide1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13" Type="http://schemas.openxmlformats.org/officeDocument/2006/relationships/image" Target="../media/image14.gif"/><Relationship Id="rId3" Type="http://schemas.openxmlformats.org/officeDocument/2006/relationships/image" Target="../media/image54.jpeg"/><Relationship Id="rId7" Type="http://schemas.openxmlformats.org/officeDocument/2006/relationships/image" Target="../media/image57.jpeg"/><Relationship Id="rId12" Type="http://schemas.openxmlformats.org/officeDocument/2006/relationships/image" Target="../media/image13.gif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11" Type="http://schemas.openxmlformats.org/officeDocument/2006/relationships/image" Target="../media/image60.jpeg"/><Relationship Id="rId5" Type="http://schemas.openxmlformats.org/officeDocument/2006/relationships/image" Target="../media/image55.jpeg"/><Relationship Id="rId10" Type="http://schemas.openxmlformats.org/officeDocument/2006/relationships/image" Target="../media/image59.jpeg"/><Relationship Id="rId4" Type="http://schemas.openxmlformats.org/officeDocument/2006/relationships/audio" Target="../media/audio1.wav"/><Relationship Id="rId9" Type="http://schemas.openxmlformats.org/officeDocument/2006/relationships/image" Target="../media/image5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54.jpeg"/><Relationship Id="rId7" Type="http://schemas.openxmlformats.org/officeDocument/2006/relationships/audio" Target="../media/audio2.wav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4.xml"/><Relationship Id="rId4" Type="http://schemas.openxmlformats.org/officeDocument/2006/relationships/slide" Target="slide2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13" Type="http://schemas.openxmlformats.org/officeDocument/2006/relationships/image" Target="../media/image14.gif"/><Relationship Id="rId3" Type="http://schemas.openxmlformats.org/officeDocument/2006/relationships/image" Target="../media/image69.jpeg"/><Relationship Id="rId7" Type="http://schemas.openxmlformats.org/officeDocument/2006/relationships/image" Target="../media/image72.jpeg"/><Relationship Id="rId12" Type="http://schemas.openxmlformats.org/officeDocument/2006/relationships/image" Target="../media/image13.gif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jpeg"/><Relationship Id="rId11" Type="http://schemas.openxmlformats.org/officeDocument/2006/relationships/image" Target="../media/image75.jpeg"/><Relationship Id="rId5" Type="http://schemas.openxmlformats.org/officeDocument/2006/relationships/image" Target="../media/image70.jpeg"/><Relationship Id="rId10" Type="http://schemas.openxmlformats.org/officeDocument/2006/relationships/image" Target="../media/image74.jpeg"/><Relationship Id="rId4" Type="http://schemas.openxmlformats.org/officeDocument/2006/relationships/audio" Target="../media/audio1.wav"/><Relationship Id="rId9" Type="http://schemas.openxmlformats.org/officeDocument/2006/relationships/image" Target="../media/image7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69.jpeg"/><Relationship Id="rId7" Type="http://schemas.openxmlformats.org/officeDocument/2006/relationships/audio" Target="../media/audio2.wav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jpeg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13" Type="http://schemas.openxmlformats.org/officeDocument/2006/relationships/image" Target="../media/image14.gif"/><Relationship Id="rId3" Type="http://schemas.openxmlformats.org/officeDocument/2006/relationships/image" Target="../media/image79.jpeg"/><Relationship Id="rId7" Type="http://schemas.openxmlformats.org/officeDocument/2006/relationships/image" Target="../media/image82.jpeg"/><Relationship Id="rId12" Type="http://schemas.openxmlformats.org/officeDocument/2006/relationships/image" Target="../media/image13.gif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jpeg"/><Relationship Id="rId11" Type="http://schemas.openxmlformats.org/officeDocument/2006/relationships/image" Target="../media/image11.jpeg"/><Relationship Id="rId5" Type="http://schemas.openxmlformats.org/officeDocument/2006/relationships/image" Target="../media/image80.jpeg"/><Relationship Id="rId10" Type="http://schemas.openxmlformats.org/officeDocument/2006/relationships/image" Target="../media/image84.jpeg"/><Relationship Id="rId4" Type="http://schemas.openxmlformats.org/officeDocument/2006/relationships/audio" Target="../media/audio1.wav"/><Relationship Id="rId9" Type="http://schemas.openxmlformats.org/officeDocument/2006/relationships/image" Target="../media/image8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jpeg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13" Type="http://schemas.openxmlformats.org/officeDocument/2006/relationships/image" Target="../media/image14.gif"/><Relationship Id="rId3" Type="http://schemas.openxmlformats.org/officeDocument/2006/relationships/image" Target="../media/image92.jpeg"/><Relationship Id="rId7" Type="http://schemas.openxmlformats.org/officeDocument/2006/relationships/image" Target="../media/image95.jpeg"/><Relationship Id="rId12" Type="http://schemas.openxmlformats.org/officeDocument/2006/relationships/image" Target="../media/image13.gif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.jpeg"/><Relationship Id="rId11" Type="http://schemas.openxmlformats.org/officeDocument/2006/relationships/image" Target="../media/image98.jpeg"/><Relationship Id="rId5" Type="http://schemas.openxmlformats.org/officeDocument/2006/relationships/image" Target="../media/image93.jpeg"/><Relationship Id="rId10" Type="http://schemas.openxmlformats.org/officeDocument/2006/relationships/image" Target="../media/image97.jpeg"/><Relationship Id="rId4" Type="http://schemas.openxmlformats.org/officeDocument/2006/relationships/audio" Target="../media/audio1.wav"/><Relationship Id="rId9" Type="http://schemas.openxmlformats.org/officeDocument/2006/relationships/image" Target="../media/image96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92.jpeg"/><Relationship Id="rId7" Type="http://schemas.openxmlformats.org/officeDocument/2006/relationships/audio" Target="../media/audio2.wav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jpeg"/><Relationship Id="rId5" Type="http://schemas.openxmlformats.org/officeDocument/2006/relationships/image" Target="../media/image99.jpeg"/><Relationship Id="rId4" Type="http://schemas.openxmlformats.org/officeDocument/2006/relationships/image" Target="../media/image9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jpeg"/><Relationship Id="rId5" Type="http://schemas.openxmlformats.org/officeDocument/2006/relationships/image" Target="../media/image99.jpeg"/><Relationship Id="rId4" Type="http://schemas.openxmlformats.org/officeDocument/2006/relationships/image" Target="../media/image9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13" Type="http://schemas.openxmlformats.org/officeDocument/2006/relationships/image" Target="../media/image14.gif"/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12" Type="http://schemas.openxmlformats.org/officeDocument/2006/relationships/image" Target="../media/image1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2.jpeg"/><Relationship Id="rId5" Type="http://schemas.openxmlformats.org/officeDocument/2006/relationships/image" Target="../media/image7.jpeg"/><Relationship Id="rId10" Type="http://schemas.openxmlformats.org/officeDocument/2006/relationships/image" Target="../media/image11.jpeg"/><Relationship Id="rId4" Type="http://schemas.openxmlformats.org/officeDocument/2006/relationships/audio" Target="../media/audio1.wav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5.jpeg"/><Relationship Id="rId7" Type="http://schemas.openxmlformats.org/officeDocument/2006/relationships/audio" Target="../media/audio2.wav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13" Type="http://schemas.openxmlformats.org/officeDocument/2006/relationships/image" Target="../media/image14.gif"/><Relationship Id="rId3" Type="http://schemas.openxmlformats.org/officeDocument/2006/relationships/image" Target="../media/image23.jpeg"/><Relationship Id="rId7" Type="http://schemas.openxmlformats.org/officeDocument/2006/relationships/image" Target="../media/image26.jpeg"/><Relationship Id="rId12" Type="http://schemas.openxmlformats.org/officeDocument/2006/relationships/image" Target="../media/image13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11" Type="http://schemas.openxmlformats.org/officeDocument/2006/relationships/image" Target="../media/image29.jpeg"/><Relationship Id="rId5" Type="http://schemas.openxmlformats.org/officeDocument/2006/relationships/image" Target="../media/image24.jpeg"/><Relationship Id="rId10" Type="http://schemas.openxmlformats.org/officeDocument/2006/relationships/image" Target="../media/image28.jpeg"/><Relationship Id="rId4" Type="http://schemas.openxmlformats.org/officeDocument/2006/relationships/audio" Target="../media/audio1.wav"/><Relationship Id="rId9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23.jpeg"/><Relationship Id="rId7" Type="http://schemas.openxmlformats.org/officeDocument/2006/relationships/audio" Target="../media/audio2.wav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Oksana\Мои документы\Загрузки\Izvilistaja-doroga-v-lesy-42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644098" cy="723307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71538" y="1357298"/>
            <a:ext cx="7670305" cy="8925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Оказание первой медицинской помощи</a:t>
            </a:r>
            <a:endParaRPr lang="en-US" sz="32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1" name="Picture 2" descr="I:\к педсовету\Первая медицинская помощь. Демонстрационный материал\17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CFA"/>
              </a:clrFrom>
              <a:clrTo>
                <a:srgbClr val="FDFCFA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714480" y="2285992"/>
            <a:ext cx="3400606" cy="43576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I:\к педсовету\Первая медицинская помощь. Демонстрационный материал\Фоны и  ресурсы\242565_vetvi_derevo_kapli_dozhd_pogoda_pasmurno_cvet_grus_2560x1600_(www.GdeFon.ru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85786" y="285728"/>
            <a:ext cx="7670305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Оказание первой медицинской помощи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074" name="Picture 2" descr="I:\к педсовету\Первая медицинская помощь. Демонстрационный материал\IMG_00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969973"/>
            <a:ext cx="7643866" cy="5602299"/>
          </a:xfrm>
          <a:prstGeom prst="rect">
            <a:avLst/>
          </a:prstGeom>
          <a:noFill/>
        </p:spPr>
      </p:pic>
      <p:sp>
        <p:nvSpPr>
          <p:cNvPr id="5" name="Пятиугольник 4">
            <a:hlinkClick r:id="rId4" action="ppaction://hlinksldjump"/>
          </p:cNvPr>
          <p:cNvSpPr/>
          <p:nvPr/>
        </p:nvSpPr>
        <p:spPr>
          <a:xfrm>
            <a:off x="8501090" y="6286520"/>
            <a:ext cx="571472" cy="357190"/>
          </a:xfrm>
          <a:prstGeom prst="homePlate">
            <a:avLst/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иугольник 5">
            <a:hlinkClick r:id="rId5" action="ppaction://hlinksldjump"/>
          </p:cNvPr>
          <p:cNvSpPr/>
          <p:nvPr/>
        </p:nvSpPr>
        <p:spPr>
          <a:xfrm rot="10800000">
            <a:off x="142844" y="6286520"/>
            <a:ext cx="571472" cy="357190"/>
          </a:xfrm>
          <a:prstGeom prst="homePlate">
            <a:avLst/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0" y="2571744"/>
            <a:ext cx="457200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Аккуратно промыть глаз водой.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72000" y="4500570"/>
            <a:ext cx="457200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Наложить стерильную повязку.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857652" y="6357958"/>
            <a:ext cx="4572000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Вызвать скорую помощь 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I:\к педсовету\Первая медицинская помощь. Демонстрационный материал\Фоны и  ресурсы\242565_vetvi_derevo_kapli_dozhd_pogoda_pasmurno_cvet_grus_2560x1600_(www.GdeFon.ru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54806" y="500042"/>
            <a:ext cx="688919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Выберите первую помощь при повреждении глаз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32" y="-24"/>
            <a:ext cx="278653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Повреждение </a:t>
            </a:r>
          </a:p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глаз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098" name="Picture 2" descr="I:\к педсовету\Первая медицинская помощь. Демонстрационный материал\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3080" y="1142984"/>
            <a:ext cx="2132904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D:\Оксана\ПРОГРАММЫ\СБО\к педсовету\Первая медицинская помощь. Демонстрационный материал\42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357422" y="2857496"/>
            <a:ext cx="3362354" cy="1714512"/>
          </a:xfrm>
          <a:prstGeom prst="rect">
            <a:avLst/>
          </a:prstGeom>
          <a:noFill/>
        </p:spPr>
      </p:pic>
      <p:pic>
        <p:nvPicPr>
          <p:cNvPr id="1027" name="Picture 3" descr="D:\Оксана\ПРОГРАММЫ\СБО\к педсовету\Первая медицинская помощь. Демонстрационный материал\43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857620" y="4786321"/>
            <a:ext cx="3474923" cy="1788029"/>
          </a:xfrm>
          <a:prstGeom prst="rect">
            <a:avLst/>
          </a:prstGeom>
          <a:noFill/>
        </p:spPr>
      </p:pic>
      <p:pic>
        <p:nvPicPr>
          <p:cNvPr id="1028" name="Picture 4" descr="D:\Оксана\ПРОГРАММЫ\СБО\к педсовету\Первая медицинская помощь. Демонстрационный материал\44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57884" y="1071546"/>
            <a:ext cx="3195594" cy="1643074"/>
          </a:xfrm>
          <a:prstGeom prst="rect">
            <a:avLst/>
          </a:prstGeom>
          <a:noFill/>
        </p:spPr>
      </p:pic>
      <p:pic>
        <p:nvPicPr>
          <p:cNvPr id="1029" name="Picture 5" descr="D:\Оксана\ПРОГРАММЫ\СБО\к педсовету\Первая медицинская помощь. Демонстрационный материал\47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844656" y="2857496"/>
            <a:ext cx="3299344" cy="1714512"/>
          </a:xfrm>
          <a:prstGeom prst="rect">
            <a:avLst/>
          </a:prstGeom>
          <a:noFill/>
        </p:spPr>
      </p:pic>
      <p:pic>
        <p:nvPicPr>
          <p:cNvPr id="1030" name="Picture 6" descr="D:\Оксана\ПРОГРАММЫ\СБО\к педсовету\Первая медицинская помощь. Демонстрационный материал\10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365374" y="1071546"/>
            <a:ext cx="3349634" cy="1712217"/>
          </a:xfrm>
          <a:prstGeom prst="rect">
            <a:avLst/>
          </a:prstGeom>
          <a:noFill/>
        </p:spPr>
      </p:pic>
      <p:pic>
        <p:nvPicPr>
          <p:cNvPr id="1031" name="Picture 7" descr="D:\Оксана\ПРОГРАММЫ\СБО\к педсовету\Первая медицинская помощь. Демонстрационный материал\7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57158" y="4786322"/>
            <a:ext cx="3405429" cy="1808931"/>
          </a:xfrm>
          <a:prstGeom prst="rect">
            <a:avLst/>
          </a:prstGeom>
          <a:noFill/>
        </p:spPr>
      </p:pic>
      <p:pic>
        <p:nvPicPr>
          <p:cNvPr id="12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143240" y="4714884"/>
            <a:ext cx="642942" cy="642942"/>
          </a:xfrm>
          <a:prstGeom prst="rect">
            <a:avLst/>
          </a:prstGeom>
          <a:noFill/>
        </p:spPr>
      </p:pic>
      <p:pic>
        <p:nvPicPr>
          <p:cNvPr id="13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143504" y="2786058"/>
            <a:ext cx="642942" cy="642942"/>
          </a:xfrm>
          <a:prstGeom prst="rect">
            <a:avLst/>
          </a:prstGeom>
          <a:noFill/>
        </p:spPr>
      </p:pic>
      <p:pic>
        <p:nvPicPr>
          <p:cNvPr id="14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501058" y="2857496"/>
            <a:ext cx="642942" cy="642942"/>
          </a:xfrm>
          <a:prstGeom prst="rect">
            <a:avLst/>
          </a:prstGeom>
          <a:noFill/>
        </p:spPr>
      </p:pic>
      <p:pic>
        <p:nvPicPr>
          <p:cNvPr id="15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072066" y="1071546"/>
            <a:ext cx="642942" cy="642942"/>
          </a:xfrm>
          <a:prstGeom prst="rect">
            <a:avLst/>
          </a:prstGeom>
          <a:noFill/>
        </p:spPr>
      </p:pic>
      <p:pic>
        <p:nvPicPr>
          <p:cNvPr id="16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15140" y="4786322"/>
            <a:ext cx="642942" cy="642942"/>
          </a:xfrm>
          <a:prstGeom prst="rect">
            <a:avLst/>
          </a:prstGeom>
          <a:noFill/>
        </p:spPr>
      </p:pic>
      <p:pic>
        <p:nvPicPr>
          <p:cNvPr id="17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501058" y="1071546"/>
            <a:ext cx="642942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I:\к педсовету\Первая медицинская помощь. Демонстрационный материал\Фоны и  ресурсы\242565_vetvi_derevo_kapli_dozhd_pogoda_pasmurno_cvet_grus_2560x1600_(www.GdeFon.ru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-32" y="-24"/>
            <a:ext cx="278653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Повреждение </a:t>
            </a:r>
          </a:p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глаз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098" name="Picture 2" descr="I:\к педсовету\Первая медицинская помощь. Демонстрационный материал\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3080" y="1071546"/>
            <a:ext cx="2184926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D:\Оксана\ПРОГРАММЫ\СБО\к педсовету\Первая медицинская помощь. Демонстрационный материал\4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4857760"/>
            <a:ext cx="3362354" cy="1714512"/>
          </a:xfrm>
          <a:prstGeom prst="rect">
            <a:avLst/>
          </a:prstGeom>
          <a:noFill/>
        </p:spPr>
      </p:pic>
      <p:pic>
        <p:nvPicPr>
          <p:cNvPr id="1027" name="Picture 3" descr="D:\Оксана\ПРОГРАММЫ\СБО\к педсовету\Первая медицинская помощь. Демонстрационный материал\4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4877" y="1131922"/>
            <a:ext cx="3357586" cy="1727653"/>
          </a:xfrm>
          <a:prstGeom prst="rect">
            <a:avLst/>
          </a:prstGeom>
          <a:noFill/>
        </p:spPr>
      </p:pic>
      <p:pic>
        <p:nvPicPr>
          <p:cNvPr id="1028" name="Picture 4" descr="D:\Оксана\ПРОГРАММЫ\СБО\к педсовету\Первая медицинская помощь. Демонстрационный материал\4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14876" y="3000371"/>
            <a:ext cx="3357586" cy="1726365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286116" y="142852"/>
            <a:ext cx="4852867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Восстановите последовательность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оказания первой помощи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" name="Овал 12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500298" y="185736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Овал 13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3286116" y="185736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Овал 14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4000496" y="185736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Овал 15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500298" y="371475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Овал 16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286116" y="371475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Овал 17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4000496" y="371475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Овал 18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2500298" y="542926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Овал 19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286116" y="542926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Овал 20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4000496" y="542926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5.18519E-6 L 0.48039 -0.11552 " pathEditMode="relative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11111E-6 L 0.39375 -0.10509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" y="-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9.44444E-6 -3.7037E-6 L 0.55921 -0.08402 " pathEditMode="relative" ptsTypes="AA">
                                      <p:cBhvr>
                                        <p:cTn id="4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I:\к педсовету\Первая медицинская помощь. Демонстрационный материал\Фоны и  ресурсы\242565_vetvi_derevo_kapli_dozhd_pogoda_pasmurno_cvet_grus_2560x1600_(www.GdeFon.ru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-32" y="-24"/>
            <a:ext cx="278653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Повреждение </a:t>
            </a:r>
          </a:p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глаз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098" name="Picture 2" descr="I:\к педсовету\Первая медицинская помощь. Демонстрационный материал\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3080" y="1142984"/>
            <a:ext cx="3061598" cy="4204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D:\Оксана\ПРОГРАММЫ\СБО\к педсовету\Первая медицинская помощь. Демонстрационный материал\4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785794"/>
            <a:ext cx="3642550" cy="1857388"/>
          </a:xfrm>
          <a:prstGeom prst="rect">
            <a:avLst/>
          </a:prstGeom>
          <a:noFill/>
        </p:spPr>
      </p:pic>
      <p:pic>
        <p:nvPicPr>
          <p:cNvPr id="1027" name="Picture 3" descr="D:\Оксана\ПРОГРАММЫ\СБО\к педсовету\Первая медицинская помощь. Демонстрационный материал\4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43306" y="2697321"/>
            <a:ext cx="3643338" cy="1874687"/>
          </a:xfrm>
          <a:prstGeom prst="rect">
            <a:avLst/>
          </a:prstGeom>
          <a:noFill/>
        </p:spPr>
      </p:pic>
      <p:pic>
        <p:nvPicPr>
          <p:cNvPr id="1028" name="Picture 4" descr="D:\Оксана\ПРОГРАММЫ\СБО\к педсовету\Первая медицинская помощь. Демонстрационный материал\4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74233" y="4643446"/>
            <a:ext cx="3612411" cy="185738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536033" y="142852"/>
            <a:ext cx="1750479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Запомните!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858016" y="4572008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858016" y="264318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58016" y="714356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72000" y="2357430"/>
            <a:ext cx="457200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Аккуратно промыть глаз водой.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572000" y="4286256"/>
            <a:ext cx="457200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Наложить стерильную повязку.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43470" y="6357958"/>
            <a:ext cx="4572000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Вызвать скорую помощь 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Оксана\ПРОГРАММЫ\СБО\к педсовету\Первая медицинская помощь. Демонстрационный материал\Фоны и  ресурсы\f8ed601331d651ad06952c46815ef0c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D:\Оксана\ПРОГРАММЫ\СБО\к педсовету\Первая медицинская помощь. Демонстрационный материал\IMG_00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993151"/>
            <a:ext cx="7715304" cy="565055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85786" y="285728"/>
            <a:ext cx="7670305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Оказание первой медицинской помощи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Пятиугольник 4">
            <a:hlinkClick r:id="rId4" action="ppaction://hlinksldjump"/>
          </p:cNvPr>
          <p:cNvSpPr/>
          <p:nvPr/>
        </p:nvSpPr>
        <p:spPr>
          <a:xfrm>
            <a:off x="8501090" y="6286520"/>
            <a:ext cx="571472" cy="357190"/>
          </a:xfrm>
          <a:prstGeom prst="homePlate">
            <a:avLst/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иугольник 5">
            <a:hlinkClick r:id="rId5" action="ppaction://hlinksldjump"/>
          </p:cNvPr>
          <p:cNvSpPr/>
          <p:nvPr/>
        </p:nvSpPr>
        <p:spPr>
          <a:xfrm rot="10800000">
            <a:off x="71406" y="6286520"/>
            <a:ext cx="571472" cy="357190"/>
          </a:xfrm>
          <a:prstGeom prst="homePlate">
            <a:avLst/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0" y="2571744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Смочить водой салфетку, промокательными движениями промыть рану.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857652" y="6286520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Заклеить бактерицидным пластырем.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72000" y="4500570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Обработать ссадину перекисью водорода, края раны смазать зелёнкой.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Оксана\ПРОГРАММЫ\СБО\к педсовету\Первая медицинская помощь. Демонстрационный материал\Фоны и  ресурсы\f8ed601331d651ad06952c46815ef0c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I:\к педсовету\Первая медицинская помощь. Демонстрационный материал\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71470" y="928670"/>
            <a:ext cx="2643206" cy="3389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596" y="142852"/>
            <a:ext cx="171553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Ссадина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8912" y="285728"/>
            <a:ext cx="5627823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Выберите первую помощь при ссадинах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7" name="Picture 3" descr="I:\к педсовету\Первая медицинская помощь. Демонстрационный материал\18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57884" y="2782496"/>
            <a:ext cx="3214678" cy="1687857"/>
          </a:xfrm>
          <a:prstGeom prst="rect">
            <a:avLst/>
          </a:prstGeom>
          <a:noFill/>
        </p:spPr>
      </p:pic>
      <p:pic>
        <p:nvPicPr>
          <p:cNvPr id="1028" name="Picture 4" descr="I:\к педсовету\Первая медицинская помощь. Демонстрационный материал\19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57884" y="928670"/>
            <a:ext cx="3214710" cy="1658623"/>
          </a:xfrm>
          <a:prstGeom prst="rect">
            <a:avLst/>
          </a:prstGeom>
          <a:noFill/>
        </p:spPr>
      </p:pic>
      <p:pic>
        <p:nvPicPr>
          <p:cNvPr id="1029" name="Picture 5" descr="I:\к педсовету\Первая медицинская помощь. Демонстрационный материал\20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4282" y="4572008"/>
            <a:ext cx="3296662" cy="1714512"/>
          </a:xfrm>
          <a:prstGeom prst="rect">
            <a:avLst/>
          </a:prstGeom>
          <a:noFill/>
        </p:spPr>
      </p:pic>
      <p:pic>
        <p:nvPicPr>
          <p:cNvPr id="1031" name="Picture 7" descr="I:\к педсовету\Первая медицинская помощь. Демонстрационный материал\31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00298" y="2786058"/>
            <a:ext cx="3286148" cy="1716515"/>
          </a:xfrm>
          <a:prstGeom prst="rect">
            <a:avLst/>
          </a:prstGeom>
          <a:noFill/>
        </p:spPr>
      </p:pic>
      <p:pic>
        <p:nvPicPr>
          <p:cNvPr id="1032" name="Picture 8" descr="I:\к педсовету\Первая медицинская помощь. Демонстрационный материал\7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714744" y="4572008"/>
            <a:ext cx="3227680" cy="1714512"/>
          </a:xfrm>
          <a:prstGeom prst="rect">
            <a:avLst/>
          </a:prstGeom>
          <a:noFill/>
        </p:spPr>
      </p:pic>
      <p:pic>
        <p:nvPicPr>
          <p:cNvPr id="1033" name="Picture 9" descr="I:\к педсовету\Первая медицинская помощь. Демонстрационный материал\14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500298" y="963943"/>
            <a:ext cx="3286148" cy="1663583"/>
          </a:xfrm>
          <a:prstGeom prst="rect">
            <a:avLst/>
          </a:prstGeom>
          <a:noFill/>
        </p:spPr>
      </p:pic>
      <p:pic>
        <p:nvPicPr>
          <p:cNvPr id="15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357950" y="4572008"/>
            <a:ext cx="642942" cy="642942"/>
          </a:xfrm>
          <a:prstGeom prst="rect">
            <a:avLst/>
          </a:prstGeom>
          <a:noFill/>
        </p:spPr>
      </p:pic>
      <p:pic>
        <p:nvPicPr>
          <p:cNvPr id="16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857488" y="4572008"/>
            <a:ext cx="642942" cy="642942"/>
          </a:xfrm>
          <a:prstGeom prst="rect">
            <a:avLst/>
          </a:prstGeom>
          <a:noFill/>
        </p:spPr>
      </p:pic>
      <p:pic>
        <p:nvPicPr>
          <p:cNvPr id="17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143504" y="2786058"/>
            <a:ext cx="642942" cy="642942"/>
          </a:xfrm>
          <a:prstGeom prst="rect">
            <a:avLst/>
          </a:prstGeom>
          <a:noFill/>
        </p:spPr>
      </p:pic>
      <p:pic>
        <p:nvPicPr>
          <p:cNvPr id="18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143504" y="928670"/>
            <a:ext cx="642942" cy="642942"/>
          </a:xfrm>
          <a:prstGeom prst="rect">
            <a:avLst/>
          </a:prstGeom>
          <a:noFill/>
        </p:spPr>
      </p:pic>
      <p:pic>
        <p:nvPicPr>
          <p:cNvPr id="19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501058" y="928670"/>
            <a:ext cx="642942" cy="642942"/>
          </a:xfrm>
          <a:prstGeom prst="rect">
            <a:avLst/>
          </a:prstGeom>
          <a:noFill/>
        </p:spPr>
      </p:pic>
      <p:pic>
        <p:nvPicPr>
          <p:cNvPr id="20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501058" y="2786058"/>
            <a:ext cx="642942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Оксана\ПРОГРАММЫ\СБО\к педсовету\Первая медицинская помощь. Демонстрационный материал\Фоны и  ресурсы\f8ed601331d651ad06952c46815ef0c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I:\к педсовету\Первая медицинская помощь. Демонстрационный материал\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71470" y="928670"/>
            <a:ext cx="2643206" cy="3389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596" y="142852"/>
            <a:ext cx="171553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Ссадина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7" name="Picture 3" descr="I:\к педсовету\Первая медицинская помощь. Демонстрационный материал\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2925340"/>
            <a:ext cx="3408351" cy="1789544"/>
          </a:xfrm>
          <a:prstGeom prst="rect">
            <a:avLst/>
          </a:prstGeom>
          <a:noFill/>
        </p:spPr>
      </p:pic>
      <p:pic>
        <p:nvPicPr>
          <p:cNvPr id="1028" name="Picture 4" descr="I:\к педсовету\Первая медицинская помощь. Демонстрационный материал\1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29190" y="4820902"/>
            <a:ext cx="3394471" cy="1751370"/>
          </a:xfrm>
          <a:prstGeom prst="rect">
            <a:avLst/>
          </a:prstGeom>
          <a:noFill/>
        </p:spPr>
      </p:pic>
      <p:pic>
        <p:nvPicPr>
          <p:cNvPr id="1029" name="Picture 5" descr="I:\к педсовету\Первая медицинская помощь. Демонстрационный материал\2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29190" y="1071546"/>
            <a:ext cx="3434023" cy="1785950"/>
          </a:xfrm>
          <a:prstGeom prst="rect">
            <a:avLst/>
          </a:prstGeom>
          <a:noFill/>
        </p:spPr>
      </p:pic>
      <p:sp>
        <p:nvSpPr>
          <p:cNvPr id="21" name="Овал 20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714612" y="1785926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286116" y="142852"/>
            <a:ext cx="4852867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Восстановите последовательность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оказания первой помощи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4" name="Овал 23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428992" y="1785926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Овал 24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4143372" y="1785926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Овал 25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357554" y="364331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Овал 26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3357554" y="55007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Овал 27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4143372" y="364331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Овал 28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2643174" y="364331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Овал 29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643174" y="55007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Овал 30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4143372" y="55007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7037E-6 L 0.41736 -0.10486 " pathEditMode="relative" ptsTypes="AA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48148E-6 L 0.49618 -0.10509 " pathEditMode="relative" ptsTypes="AA">
                                      <p:cBhvr>
                                        <p:cTn id="2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59259E-6 L 0.56962 -0.0990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" y="-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21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Оксана\ПРОГРАММЫ\СБО\к педсовету\Первая медицинская помощь. Демонстрационный материал\Фоны и  ресурсы\f8ed601331d651ad06952c46815ef0c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I:\к педсовету\Первая медицинская помощь. Демонстрационный материал\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71470" y="928670"/>
            <a:ext cx="3231294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596" y="142852"/>
            <a:ext cx="171553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Ссадина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14233" y="324129"/>
            <a:ext cx="2029403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Запомните!!!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7" name="Picture 3" descr="I:\к педсовету\Первая медицинская помощь. Демонстрационный материал\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00430" y="962584"/>
            <a:ext cx="3286148" cy="1725382"/>
          </a:xfrm>
          <a:prstGeom prst="rect">
            <a:avLst/>
          </a:prstGeom>
          <a:noFill/>
        </p:spPr>
      </p:pic>
      <p:pic>
        <p:nvPicPr>
          <p:cNvPr id="1028" name="Picture 4" descr="I:\к педсовету\Первая медицинская помощь. Демонстрационный материал\1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00430" y="2786058"/>
            <a:ext cx="3286148" cy="1695481"/>
          </a:xfrm>
          <a:prstGeom prst="rect">
            <a:avLst/>
          </a:prstGeom>
          <a:noFill/>
        </p:spPr>
      </p:pic>
      <p:pic>
        <p:nvPicPr>
          <p:cNvPr id="1029" name="Picture 5" descr="I:\к педсовету\Первая медицинская помощь. Демонстрационный материал\2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00430" y="4572008"/>
            <a:ext cx="3296662" cy="1714512"/>
          </a:xfrm>
          <a:prstGeom prst="rect">
            <a:avLst/>
          </a:prstGeom>
          <a:noFill/>
        </p:spPr>
      </p:pic>
      <p:sp>
        <p:nvSpPr>
          <p:cNvPr id="9" name="Овал 8"/>
          <p:cNvSpPr/>
          <p:nvPr/>
        </p:nvSpPr>
        <p:spPr>
          <a:xfrm>
            <a:off x="6357950" y="928670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357950" y="4572008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357950" y="2786058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572000" y="2357430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Смочить водой салфетку, промокательными движениями промыть рану.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572000" y="4143380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Обработать ссадину перекисью водорода, края раны смазать зелёнкой.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572032" y="6286520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Заклеить бактерицидным пластырем.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Оксана\ПРОГРАММЫ\СБО\к педсовету\Первая медицинская помощь. Демонстрационный материал\Фоны и  ресурсы\d2aae7f913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316"/>
            <a:ext cx="9144000" cy="690231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85786" y="285728"/>
            <a:ext cx="7670305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Оказание первой медицинской помощи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7" name="Picture 3" descr="D:\Оксана\ПРОГРАММЫ\СБО\к педсовету\Первая медицинская помощь. Демонстрационный материал\IMG_00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4510" y="1000108"/>
            <a:ext cx="7463704" cy="5497866"/>
          </a:xfrm>
          <a:prstGeom prst="rect">
            <a:avLst/>
          </a:prstGeom>
          <a:noFill/>
        </p:spPr>
      </p:pic>
      <p:sp>
        <p:nvSpPr>
          <p:cNvPr id="5" name="Пятиугольник 4">
            <a:hlinkClick r:id="rId4" action="ppaction://hlinksldjump"/>
          </p:cNvPr>
          <p:cNvSpPr/>
          <p:nvPr/>
        </p:nvSpPr>
        <p:spPr>
          <a:xfrm>
            <a:off x="8501090" y="6286520"/>
            <a:ext cx="571472" cy="357190"/>
          </a:xfrm>
          <a:prstGeom prst="homePlate">
            <a:avLst/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иугольник 5">
            <a:hlinkClick r:id="rId5" action="ppaction://hlinksldjump"/>
          </p:cNvPr>
          <p:cNvSpPr/>
          <p:nvPr/>
        </p:nvSpPr>
        <p:spPr>
          <a:xfrm rot="10800000">
            <a:off x="142844" y="6286520"/>
            <a:ext cx="571472" cy="357190"/>
          </a:xfrm>
          <a:prstGeom prst="homePlate">
            <a:avLst/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0" y="2643182"/>
            <a:ext cx="457200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Промыть рану проточной водой.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72000" y="4500570"/>
            <a:ext cx="457200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Смазать рану зелёнкой или йодом.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857652" y="6429396"/>
            <a:ext cx="457200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Заклеить бактерицидным пластырем.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Оксана\ПРОГРАММЫ\СБО\к педсовету\Первая медицинская помощь. Демонстрационный материал\Фоны и  ресурсы\d2aae7f913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316"/>
            <a:ext cx="9144000" cy="69023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142852"/>
            <a:ext cx="25681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Колотая рана</a:t>
            </a:r>
            <a:endParaRPr lang="ru-RU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D:\Оксана\ПРОГРАММЫ\СБО\к педсовету\Первая медицинская помощь. Демонстрационный материал\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" y="714357"/>
            <a:ext cx="2378794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786050" y="285728"/>
            <a:ext cx="620631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Выберите первую помощь при колотой ране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051" name="Picture 3" descr="D:\Оксана\ПРОГРАММЫ\СБО\к педсовету\Первая медицинская помощь. Демонстрационный материал\26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57620" y="4500570"/>
            <a:ext cx="3399251" cy="1714512"/>
          </a:xfrm>
          <a:prstGeom prst="rect">
            <a:avLst/>
          </a:prstGeom>
          <a:noFill/>
        </p:spPr>
      </p:pic>
      <p:pic>
        <p:nvPicPr>
          <p:cNvPr id="2052" name="Picture 4" descr="D:\Оксана\ПРОГРАММЫ\СБО\к педсовету\Первая медицинская помощь. Демонстрационный материал\27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43570" y="859712"/>
            <a:ext cx="3428993" cy="1753018"/>
          </a:xfrm>
          <a:prstGeom prst="rect">
            <a:avLst/>
          </a:prstGeom>
          <a:noFill/>
        </p:spPr>
      </p:pic>
      <p:pic>
        <p:nvPicPr>
          <p:cNvPr id="2053" name="Picture 5" descr="D:\Оксана\ПРОГРАММЫ\СБО\к педсовету\Первая медицинская помощь. Демонстрационный материал\28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285984" y="2642868"/>
            <a:ext cx="3357586" cy="1686173"/>
          </a:xfrm>
          <a:prstGeom prst="rect">
            <a:avLst/>
          </a:prstGeom>
          <a:noFill/>
        </p:spPr>
      </p:pic>
      <p:pic>
        <p:nvPicPr>
          <p:cNvPr id="2054" name="Picture 6" descr="D:\Оксана\ПРОГРАММЫ\СБО\к педсовету\Первая медицинская помощь. Демонстрационный материал\14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285984" y="892372"/>
            <a:ext cx="3305183" cy="1679372"/>
          </a:xfrm>
          <a:prstGeom prst="rect">
            <a:avLst/>
          </a:prstGeom>
          <a:noFill/>
        </p:spPr>
      </p:pic>
      <p:pic>
        <p:nvPicPr>
          <p:cNvPr id="2055" name="Picture 7" descr="D:\Оксана\ПРОГРАММЫ\СБО\к педсовету\Первая медицинская помощь. Демонстрационный материал\7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85721" y="4497711"/>
            <a:ext cx="3367548" cy="1788809"/>
          </a:xfrm>
          <a:prstGeom prst="rect">
            <a:avLst/>
          </a:prstGeom>
          <a:noFill/>
        </p:spPr>
      </p:pic>
      <p:pic>
        <p:nvPicPr>
          <p:cNvPr id="2056" name="Picture 8" descr="D:\Оксана\ПРОГРАММЫ\СБО\к педсовету\Первая медицинская помощь. Демонстрационный материал\10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715008" y="2643182"/>
            <a:ext cx="3349634" cy="1749530"/>
          </a:xfrm>
          <a:prstGeom prst="rect">
            <a:avLst/>
          </a:prstGeom>
          <a:noFill/>
        </p:spPr>
      </p:pic>
      <p:pic>
        <p:nvPicPr>
          <p:cNvPr id="14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000364" y="4500570"/>
            <a:ext cx="642942" cy="642942"/>
          </a:xfrm>
          <a:prstGeom prst="rect">
            <a:avLst/>
          </a:prstGeom>
          <a:noFill/>
        </p:spPr>
      </p:pic>
      <p:pic>
        <p:nvPicPr>
          <p:cNvPr id="15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501058" y="857232"/>
            <a:ext cx="642942" cy="642942"/>
          </a:xfrm>
          <a:prstGeom prst="rect">
            <a:avLst/>
          </a:prstGeom>
          <a:noFill/>
        </p:spPr>
      </p:pic>
      <p:pic>
        <p:nvPicPr>
          <p:cNvPr id="16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358214" y="2643182"/>
            <a:ext cx="642942" cy="642942"/>
          </a:xfrm>
          <a:prstGeom prst="rect">
            <a:avLst/>
          </a:prstGeom>
          <a:noFill/>
        </p:spPr>
      </p:pic>
      <p:pic>
        <p:nvPicPr>
          <p:cNvPr id="17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929190" y="928670"/>
            <a:ext cx="642942" cy="642942"/>
          </a:xfrm>
          <a:prstGeom prst="rect">
            <a:avLst/>
          </a:prstGeom>
          <a:noFill/>
        </p:spPr>
      </p:pic>
      <p:pic>
        <p:nvPicPr>
          <p:cNvPr id="18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43702" y="4500570"/>
            <a:ext cx="642942" cy="642942"/>
          </a:xfrm>
          <a:prstGeom prst="rect">
            <a:avLst/>
          </a:prstGeom>
          <a:noFill/>
        </p:spPr>
      </p:pic>
      <p:pic>
        <p:nvPicPr>
          <p:cNvPr id="19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000628" y="2643182"/>
            <a:ext cx="642942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D:\Оксана\ПРОГРАММЫ\СБО\к педсовету\Первая медицинская помощь. Демонстрационный материал\Фоны и  ресурсы\37 жара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85786" y="285728"/>
            <a:ext cx="7670305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Оказание первой медицинской помощи</a:t>
            </a:r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9218" name="Picture 2" descr="D:\Оксана\ПРОГРАММЫ\СБО\к педсовету\Первая медицинская помощь. Демонстрационный материал\IMG_00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928670"/>
            <a:ext cx="7629544" cy="5661782"/>
          </a:xfrm>
          <a:prstGeom prst="rect">
            <a:avLst/>
          </a:prstGeom>
          <a:noFill/>
        </p:spPr>
      </p:pic>
      <p:sp>
        <p:nvSpPr>
          <p:cNvPr id="5" name="Пятиугольник 4">
            <a:hlinkClick r:id="rId4" action="ppaction://hlinksldjump"/>
          </p:cNvPr>
          <p:cNvSpPr/>
          <p:nvPr/>
        </p:nvSpPr>
        <p:spPr>
          <a:xfrm>
            <a:off x="8501090" y="6286520"/>
            <a:ext cx="571472" cy="357190"/>
          </a:xfrm>
          <a:prstGeom prst="homePlate">
            <a:avLst/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2500306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Приподнять голову, чтобы приостановить кровотечение.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0" y="4429132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Наложить на переносицу салфетку, смоченную в холодной воде.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786182" y="6357958"/>
            <a:ext cx="464347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Удалить застывшую кровь ватным жгутиком, смоченным в перекиси водорода.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Оксана\ПРОГРАММЫ\СБО\к педсовету\Первая медицинская помощь. Демонстрационный материал\Фоны и  ресурсы\d2aae7f913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316"/>
            <a:ext cx="9144000" cy="69023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142852"/>
            <a:ext cx="25681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Колотая рана</a:t>
            </a:r>
            <a:endParaRPr lang="ru-RU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D:\Оксана\ПРОГРАММЫ\СБО\к педсовету\Первая медицинская помощь. Демонстрационный материал\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" y="714357"/>
            <a:ext cx="2378794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D:\Оксана\ПРОГРАММЫ\СБО\к педсовету\Первая медицинская помощь. Демонстрационный материал\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58897" y="3000372"/>
            <a:ext cx="3399251" cy="1714512"/>
          </a:xfrm>
          <a:prstGeom prst="rect">
            <a:avLst/>
          </a:prstGeom>
          <a:noFill/>
        </p:spPr>
      </p:pic>
      <p:pic>
        <p:nvPicPr>
          <p:cNvPr id="2052" name="Picture 4" descr="D:\Оксана\ПРОГРАММЫ\СБО\к педсовету\Первая медицинская помощь. Демонстрационный материал\2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7717" y="1071546"/>
            <a:ext cx="3428993" cy="1753018"/>
          </a:xfrm>
          <a:prstGeom prst="rect">
            <a:avLst/>
          </a:prstGeom>
          <a:noFill/>
        </p:spPr>
      </p:pic>
      <p:pic>
        <p:nvPicPr>
          <p:cNvPr id="2053" name="Picture 5" descr="D:\Оксана\ПРОГРАММЫ\СБО\к педсовету\Первая медицинская помощь. Демонстрационный материал\2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00562" y="4929198"/>
            <a:ext cx="3357586" cy="1686173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286116" y="142852"/>
            <a:ext cx="4852867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Восстановите последовательность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оказания первой помощи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" name="Овал 12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357422" y="1714488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Овал 13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3071802" y="1714488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Овал 14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786182" y="1714488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Овал 15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2357422" y="371475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Овал 16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071802" y="371475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Овал 17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786182" y="371475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Овал 18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357422" y="55007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Овал 19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143240" y="55007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Овал 20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3857620" y="55007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96 0.00371 L 0.46754 -0.101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" y="-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48148E-6 L 0.55903 -0.11551 " pathEditMode="relative" ptsTypes="AA">
                                      <p:cBhvr>
                                        <p:cTn id="2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85185E-6 L 0.39375 -0.09445 " pathEditMode="relative" ptsTypes="AA">
                                      <p:cBhvr>
                                        <p:cTn id="4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Оксана\ПРОГРАММЫ\СБО\к педсовету\Первая медицинская помощь. Демонстрационный материал\Фоны и  ресурсы\d2aae7f913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316"/>
            <a:ext cx="9144000" cy="69023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142852"/>
            <a:ext cx="25681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Колотая рана</a:t>
            </a:r>
            <a:endParaRPr lang="ru-RU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D:\Оксана\ПРОГРАММЫ\СБО\к педсовету\Первая медицинская помощь. Демонстрационный материал\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3" y="714356"/>
            <a:ext cx="3171725" cy="4286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D:\Оксана\ПРОГРАММЫ\СБО\к педсовету\Первая медицинская помощь. Демонстрационный материал\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28992" y="1000108"/>
            <a:ext cx="3399251" cy="1714512"/>
          </a:xfrm>
          <a:prstGeom prst="rect">
            <a:avLst/>
          </a:prstGeom>
          <a:noFill/>
        </p:spPr>
      </p:pic>
      <p:pic>
        <p:nvPicPr>
          <p:cNvPr id="2052" name="Picture 4" descr="D:\Оксана\ПРОГРАММЫ\СБО\к педсовету\Первая медицинская помощь. Демонстрационный материал\2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28992" y="2786058"/>
            <a:ext cx="3428993" cy="1753018"/>
          </a:xfrm>
          <a:prstGeom prst="rect">
            <a:avLst/>
          </a:prstGeom>
          <a:noFill/>
        </p:spPr>
      </p:pic>
      <p:pic>
        <p:nvPicPr>
          <p:cNvPr id="2053" name="Picture 5" descr="D:\Оксана\ПРОГРАММЫ\СБО\к педсовету\Первая медицинская помощь. Демонстрационный материал\2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28992" y="4643446"/>
            <a:ext cx="3429024" cy="1722049"/>
          </a:xfrm>
          <a:prstGeom prst="rect">
            <a:avLst/>
          </a:prstGeom>
          <a:noFill/>
        </p:spPr>
      </p:pic>
      <p:sp>
        <p:nvSpPr>
          <p:cNvPr id="14" name="Овал 13"/>
          <p:cNvSpPr/>
          <p:nvPr/>
        </p:nvSpPr>
        <p:spPr>
          <a:xfrm>
            <a:off x="6429388" y="2714620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429388" y="928670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6429388" y="4572008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114233" y="324129"/>
            <a:ext cx="2029403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Запомните!!!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572000" y="2500306"/>
            <a:ext cx="457200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Промыть рану проточной водой.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72000" y="4286256"/>
            <a:ext cx="457200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Смазать рану зелёнкой или йодом.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572032" y="6357958"/>
            <a:ext cx="457200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Заклеить бактерицидным пластырем.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Оксана\ПРОГРАММЫ\СБО\к педсовету\Первая медицинская помощь. Демонстрационный материал\Фоны и  ресурсы\7eae83fcf9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142852"/>
            <a:ext cx="255512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Резаная рана</a:t>
            </a:r>
            <a:endParaRPr lang="ru-RU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098" name="Picture 2" descr="D:\Оксана\ПРОГРАММЫ\СБО\к педсовету\Первая медицинская помощь. Демонстрационный материал\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06" y="714356"/>
            <a:ext cx="2140762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786050" y="285728"/>
            <a:ext cx="6228757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Выберите первую помощь при резаной ране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099" name="Picture 3" descr="D:\Оксана\ПРОГРАММЫ\СБО\к педсовету\Первая медицинская помощь. Демонстрационный материал\22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00496" y="4500570"/>
            <a:ext cx="3251124" cy="1785950"/>
          </a:xfrm>
          <a:prstGeom prst="rect">
            <a:avLst/>
          </a:prstGeom>
          <a:noFill/>
        </p:spPr>
      </p:pic>
      <p:pic>
        <p:nvPicPr>
          <p:cNvPr id="4100" name="Picture 4" descr="D:\Оксана\ПРОГРАММЫ\СБО\к педсовету\Первая медицинская помощь. Демонстрационный материал\23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04393" y="785794"/>
            <a:ext cx="3439608" cy="1803188"/>
          </a:xfrm>
          <a:prstGeom prst="rect">
            <a:avLst/>
          </a:prstGeom>
          <a:noFill/>
        </p:spPr>
      </p:pic>
      <p:pic>
        <p:nvPicPr>
          <p:cNvPr id="4101" name="Picture 5" descr="D:\Оксана\ПРОГРАММЫ\СБО\к педсовету\Первая медицинская помощь. Демонстрационный материал\24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214546" y="2608809"/>
            <a:ext cx="3357586" cy="1797199"/>
          </a:xfrm>
          <a:prstGeom prst="rect">
            <a:avLst/>
          </a:prstGeom>
          <a:noFill/>
        </p:spPr>
      </p:pic>
      <p:pic>
        <p:nvPicPr>
          <p:cNvPr id="4102" name="Picture 6" descr="D:\Оксана\ПРОГРАММЫ\СБО\к педсовету\Первая медицинская помощь. Демонстрационный материал\11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645287" y="2643182"/>
            <a:ext cx="3387815" cy="1714512"/>
          </a:xfrm>
          <a:prstGeom prst="rect">
            <a:avLst/>
          </a:prstGeom>
          <a:noFill/>
        </p:spPr>
      </p:pic>
      <p:pic>
        <p:nvPicPr>
          <p:cNvPr id="4103" name="Picture 7" descr="D:\Оксана\ПРОГРАММЫ\СБО\к педсовету\Первая медицинская помощь. Демонстрационный материал\14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57158" y="4500570"/>
            <a:ext cx="3527866" cy="1785950"/>
          </a:xfrm>
          <a:prstGeom prst="rect">
            <a:avLst/>
          </a:prstGeom>
          <a:noFill/>
        </p:spPr>
      </p:pic>
      <p:pic>
        <p:nvPicPr>
          <p:cNvPr id="4104" name="Picture 8" descr="D:\Оксана\ПРОГРАММЫ\СБО\к педсовету\Первая медицинская помощь. Демонстрационный материал\6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214546" y="785794"/>
            <a:ext cx="3394599" cy="1785950"/>
          </a:xfrm>
          <a:prstGeom prst="rect">
            <a:avLst/>
          </a:prstGeom>
          <a:noFill/>
        </p:spPr>
      </p:pic>
      <p:pic>
        <p:nvPicPr>
          <p:cNvPr id="14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429652" y="2643182"/>
            <a:ext cx="642942" cy="642942"/>
          </a:xfrm>
          <a:prstGeom prst="rect">
            <a:avLst/>
          </a:prstGeom>
          <a:noFill/>
        </p:spPr>
      </p:pic>
      <p:pic>
        <p:nvPicPr>
          <p:cNvPr id="15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000628" y="2643182"/>
            <a:ext cx="642942" cy="642942"/>
          </a:xfrm>
          <a:prstGeom prst="rect">
            <a:avLst/>
          </a:prstGeom>
          <a:noFill/>
        </p:spPr>
      </p:pic>
      <p:pic>
        <p:nvPicPr>
          <p:cNvPr id="16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86116" y="4500570"/>
            <a:ext cx="642942" cy="642942"/>
          </a:xfrm>
          <a:prstGeom prst="rect">
            <a:avLst/>
          </a:prstGeom>
          <a:noFill/>
        </p:spPr>
      </p:pic>
      <p:pic>
        <p:nvPicPr>
          <p:cNvPr id="17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000628" y="785794"/>
            <a:ext cx="642942" cy="642942"/>
          </a:xfrm>
          <a:prstGeom prst="rect">
            <a:avLst/>
          </a:prstGeom>
          <a:noFill/>
        </p:spPr>
      </p:pic>
      <p:pic>
        <p:nvPicPr>
          <p:cNvPr id="18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43702" y="4500570"/>
            <a:ext cx="642942" cy="642942"/>
          </a:xfrm>
          <a:prstGeom prst="rect">
            <a:avLst/>
          </a:prstGeom>
          <a:noFill/>
        </p:spPr>
      </p:pic>
      <p:pic>
        <p:nvPicPr>
          <p:cNvPr id="19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501058" y="785794"/>
            <a:ext cx="642942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9"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D:\Оксана\ПРОГРАММЫ\СБО\к педсовету\Первая медицинская помощь. Демонстрационный материал\Фоны и  ресурсы\588cf15da02cf1dca90fbfe40045b6a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-84733"/>
            <a:ext cx="271401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Перелом ноги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194" name="Picture 2" descr="D:\Оксана\ПРОГРАММЫ\СБО\к педсовету\Первая медицинская помощь. Демонстрационный материал\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05" y="571480"/>
            <a:ext cx="3281525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786314" y="324129"/>
            <a:ext cx="1952459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Запомните!!!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8195" name="Picture 3" descr="D:\Оксана\ПРОГРАММЫ\СБО\к педсовету\Первая медицинская помощь. Демонстрационный материал\3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00496" y="1000108"/>
            <a:ext cx="3601882" cy="1857388"/>
          </a:xfrm>
          <a:prstGeom prst="rect">
            <a:avLst/>
          </a:prstGeom>
          <a:noFill/>
        </p:spPr>
      </p:pic>
      <p:pic>
        <p:nvPicPr>
          <p:cNvPr id="8196" name="Picture 4" descr="D:\Оксана\ПРОГРАММЫ\СБО\к педсовету\Первая медицинская помощь. Демонстрационный материал\3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00496" y="2915073"/>
            <a:ext cx="3571900" cy="1871249"/>
          </a:xfrm>
          <a:prstGeom prst="rect">
            <a:avLst/>
          </a:prstGeom>
          <a:noFill/>
        </p:spPr>
      </p:pic>
      <p:pic>
        <p:nvPicPr>
          <p:cNvPr id="8197" name="Picture 5" descr="D:\Оксана\ПРОГРАММЫ\СБО\к педсовету\Первая медицинская помощь. Демонстрационный материал\3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000496" y="4857760"/>
            <a:ext cx="3602983" cy="1857388"/>
          </a:xfrm>
          <a:prstGeom prst="rect">
            <a:avLst/>
          </a:prstGeom>
          <a:noFill/>
        </p:spPr>
      </p:pic>
      <p:sp>
        <p:nvSpPr>
          <p:cNvPr id="9" name="Овал 8"/>
          <p:cNvSpPr/>
          <p:nvPr/>
        </p:nvSpPr>
        <p:spPr>
          <a:xfrm>
            <a:off x="7143768" y="928670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7143768" y="2857496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143768" y="4857760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72000" y="2428868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Зафиксировать ногу в неподвижном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положении.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72000" y="4357694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Дать выпить обезболивающее средство и приложить лёд.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286380" y="6429396"/>
            <a:ext cx="3857652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Вызвать скорую помощь.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Оксана\ПРОГРАММЫ\СБО\к педсовету\Первая медицинская помощь. Демонстрационный материал\Фоны и  ресурсы\stih_pro_sne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85786" y="285728"/>
            <a:ext cx="7670305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Оказание первой медицинской помощи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172" name="Picture 4" descr="D:\Оксана\ПРОГРАММЫ\СБО\к педсовету\Первая медицинская помощь. Демонстрационный материал\IMG_00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000107"/>
            <a:ext cx="7653159" cy="5572165"/>
          </a:xfrm>
          <a:prstGeom prst="rect">
            <a:avLst/>
          </a:prstGeom>
          <a:noFill/>
        </p:spPr>
      </p:pic>
      <p:sp>
        <p:nvSpPr>
          <p:cNvPr id="5" name="Пятиугольник 4">
            <a:hlinkClick r:id="" action="ppaction://noaction"/>
          </p:cNvPr>
          <p:cNvSpPr/>
          <p:nvPr/>
        </p:nvSpPr>
        <p:spPr>
          <a:xfrm>
            <a:off x="8501090" y="6286520"/>
            <a:ext cx="571472" cy="357190"/>
          </a:xfrm>
          <a:prstGeom prst="homePlate">
            <a:avLst/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иугольник 5">
            <a:hlinkClick r:id="" action="ppaction://noaction"/>
          </p:cNvPr>
          <p:cNvSpPr/>
          <p:nvPr/>
        </p:nvSpPr>
        <p:spPr>
          <a:xfrm rot="10800000">
            <a:off x="142844" y="6286520"/>
            <a:ext cx="571472" cy="357190"/>
          </a:xfrm>
          <a:prstGeom prst="homePlate">
            <a:avLst/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0" y="2643182"/>
            <a:ext cx="457200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Согреть обмороженный участок тела.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72000" y="4500570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Смочить промокательным движением любым спиртосодержащим раствором.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857652" y="6286520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Наложить повязку и дать выпить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горячего чая.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Оксана\ПРОГРАММЫ\СБО\к педсовету\Первая медицинская помощь. Демонстрационный материал\Фоны и  ресурсы\stih_pro_sne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32" y="-71462"/>
            <a:ext cx="286431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Обморожение</a:t>
            </a:r>
            <a:endParaRPr lang="ru-RU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194" name="Picture 2" descr="D:\Оксана\ПРОГРАММЫ\СБО\к педсовету\Первая медицинская помощь. Демонстрационный материал\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428604"/>
            <a:ext cx="2285984" cy="3231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786050" y="428604"/>
            <a:ext cx="627960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Выберите первую помощь при обморожении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8195" name="Picture 3" descr="D:\Оксана\ПРОГРАММЫ\СБО\к педсовету\Первая медицинская помощь. Демонстрационный материал\14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74854" y="4500570"/>
            <a:ext cx="3668981" cy="1857388"/>
          </a:xfrm>
          <a:prstGeom prst="rect">
            <a:avLst/>
          </a:prstGeom>
          <a:noFill/>
        </p:spPr>
      </p:pic>
      <p:pic>
        <p:nvPicPr>
          <p:cNvPr id="8196" name="Picture 4" descr="D:\Оксана\ПРОГРАММЫ\СБО\к педсовету\Первая медицинская помощь. Демонстрационный материал\15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43570" y="918047"/>
            <a:ext cx="3357586" cy="1725135"/>
          </a:xfrm>
          <a:prstGeom prst="rect">
            <a:avLst/>
          </a:prstGeom>
          <a:noFill/>
        </p:spPr>
      </p:pic>
      <p:pic>
        <p:nvPicPr>
          <p:cNvPr id="8197" name="Picture 5" descr="D:\Оксана\ПРОГРАММЫ\СБО\к педсовету\Первая медицинская помощь. Демонстрационный материал\16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285982" y="2749570"/>
            <a:ext cx="3288482" cy="1679562"/>
          </a:xfrm>
          <a:prstGeom prst="rect">
            <a:avLst/>
          </a:prstGeom>
          <a:noFill/>
        </p:spPr>
      </p:pic>
      <p:pic>
        <p:nvPicPr>
          <p:cNvPr id="8198" name="Picture 6" descr="D:\Оксана\ПРОГРАММЫ\СБО\к педсовету\Первая медицинская помощь. Демонстрационный материал\6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285984" y="928670"/>
            <a:ext cx="3258815" cy="1714512"/>
          </a:xfrm>
          <a:prstGeom prst="rect">
            <a:avLst/>
          </a:prstGeom>
          <a:noFill/>
        </p:spPr>
      </p:pic>
      <p:pic>
        <p:nvPicPr>
          <p:cNvPr id="8199" name="Picture 7" descr="D:\Оксана\ПРОГРАММЫ\СБО\к педсовету\Первая медицинская помощь. Демонстрационный материал\47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85720" y="4500570"/>
            <a:ext cx="3566497" cy="1853339"/>
          </a:xfrm>
          <a:prstGeom prst="rect">
            <a:avLst/>
          </a:prstGeom>
          <a:noFill/>
        </p:spPr>
      </p:pic>
      <p:pic>
        <p:nvPicPr>
          <p:cNvPr id="8200" name="Picture 8" descr="D:\Оксана\ПРОГРАММЫ\СБО\к педсовету\Первая медицинская помощь. Демонстрационный материал\2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643570" y="2687768"/>
            <a:ext cx="3428992" cy="1741364"/>
          </a:xfrm>
          <a:prstGeom prst="rect">
            <a:avLst/>
          </a:prstGeom>
          <a:noFill/>
        </p:spPr>
      </p:pic>
      <p:pic>
        <p:nvPicPr>
          <p:cNvPr id="12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14678" y="4500570"/>
            <a:ext cx="642942" cy="642942"/>
          </a:xfrm>
          <a:prstGeom prst="rect">
            <a:avLst/>
          </a:prstGeom>
          <a:noFill/>
        </p:spPr>
      </p:pic>
      <p:pic>
        <p:nvPicPr>
          <p:cNvPr id="13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929190" y="2786058"/>
            <a:ext cx="642942" cy="642942"/>
          </a:xfrm>
          <a:prstGeom prst="rect">
            <a:avLst/>
          </a:prstGeom>
          <a:noFill/>
        </p:spPr>
      </p:pic>
      <p:pic>
        <p:nvPicPr>
          <p:cNvPr id="14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429652" y="2714620"/>
            <a:ext cx="642942" cy="642942"/>
          </a:xfrm>
          <a:prstGeom prst="rect">
            <a:avLst/>
          </a:prstGeom>
          <a:noFill/>
        </p:spPr>
      </p:pic>
      <p:pic>
        <p:nvPicPr>
          <p:cNvPr id="15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857752" y="1000108"/>
            <a:ext cx="642942" cy="642942"/>
          </a:xfrm>
          <a:prstGeom prst="rect">
            <a:avLst/>
          </a:prstGeom>
          <a:noFill/>
        </p:spPr>
      </p:pic>
      <p:pic>
        <p:nvPicPr>
          <p:cNvPr id="16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00892" y="4500570"/>
            <a:ext cx="642942" cy="642942"/>
          </a:xfrm>
          <a:prstGeom prst="rect">
            <a:avLst/>
          </a:prstGeom>
          <a:noFill/>
        </p:spPr>
      </p:pic>
      <p:pic>
        <p:nvPicPr>
          <p:cNvPr id="17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58214" y="928670"/>
            <a:ext cx="642942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8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8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5"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D:\Оксана\ПРОГРАММЫ\СБО\к педсовету\Первая медицинская помощь. Демонстрационный материал\Фоны и  ресурсы\stih_pro_sne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32" y="-71462"/>
            <a:ext cx="286431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Обморожение</a:t>
            </a:r>
            <a:endParaRPr lang="ru-RU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194" name="Picture 2" descr="D:\Оксана\ПРОГРАММЫ\СБО\к педсовету\Первая медицинская помощь. Демонстрационный материал\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428604"/>
            <a:ext cx="2285984" cy="3231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786050" y="214290"/>
            <a:ext cx="6279604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Восстановите последовательность </a:t>
            </a:r>
            <a:endParaRPr lang="en-US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оказания первой помощи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8195" name="Picture 3" descr="D:\Оксана\ПРОГРАММЫ\СБО\к педсовету\Первая медицинская помощь. Демонстрационный материал\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4857760"/>
            <a:ext cx="3668981" cy="1857388"/>
          </a:xfrm>
          <a:prstGeom prst="rect">
            <a:avLst/>
          </a:prstGeom>
          <a:noFill/>
        </p:spPr>
      </p:pic>
      <p:pic>
        <p:nvPicPr>
          <p:cNvPr id="8196" name="Picture 4" descr="D:\Оксана\ПРОГРАММЫ\СБО\к педсовету\Первая медицинская помощь. Демонстрационный материал\1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28" y="1071546"/>
            <a:ext cx="3643338" cy="1857388"/>
          </a:xfrm>
          <a:prstGeom prst="rect">
            <a:avLst/>
          </a:prstGeom>
          <a:noFill/>
        </p:spPr>
      </p:pic>
      <p:pic>
        <p:nvPicPr>
          <p:cNvPr id="8197" name="Picture 5" descr="D:\Оксана\ПРОГРАММЫ\СБО\к педсовету\Первая медицинская помощь. Демонстрационный материал\1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628" y="2960815"/>
            <a:ext cx="3645672" cy="1825507"/>
          </a:xfrm>
          <a:prstGeom prst="rect">
            <a:avLst/>
          </a:prstGeom>
          <a:noFill/>
        </p:spPr>
      </p:pic>
      <p:sp>
        <p:nvSpPr>
          <p:cNvPr id="19" name="Овал 18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500298" y="185736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Овал 9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3214678" y="185736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Овал 10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4143372" y="185736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Овал 11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571736" y="371475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Овал 12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286116" y="371475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Овал 13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4214810" y="371475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Овал 14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2571736" y="55007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Овал 15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357554" y="55007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Овал 16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4214810" y="55007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5.18519E-6 L 0.55121 -0.12617 " pathEditMode="relative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85185E-6 L 0.44097 -0.11551 " pathEditMode="relative" ptsTypes="AA">
                                      <p:cBhvr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7407E-6 L 0.61666 -0.09699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8" y="-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D:\Оксана\ПРОГРАММЫ\СБО\к педсовету\Первая медицинская помощь. Демонстрационный материал\Фоны и  ресурсы\stih_pro_sne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32" y="-71462"/>
            <a:ext cx="286431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Обморожение</a:t>
            </a:r>
            <a:endParaRPr lang="ru-RU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194" name="Picture 2" descr="D:\Оксана\ПРОГРАММЫ\СБО\к педсовету\Первая медицинская помощь. Демонстрационный материал\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428604"/>
            <a:ext cx="3184186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D:\Оксана\ПРОГРАММЫ\СБО\к педсовету\Первая медицинская помощь. Демонстрационный материал\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7620" y="928670"/>
            <a:ext cx="3668981" cy="1857388"/>
          </a:xfrm>
          <a:prstGeom prst="rect">
            <a:avLst/>
          </a:prstGeom>
          <a:noFill/>
        </p:spPr>
      </p:pic>
      <p:pic>
        <p:nvPicPr>
          <p:cNvPr id="8196" name="Picture 4" descr="D:\Оксана\ПРОГРАММЫ\СБО\к педсовету\Первая медицинская помощь. Демонстрационный материал\1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57620" y="2857496"/>
            <a:ext cx="3643338" cy="1857388"/>
          </a:xfrm>
          <a:prstGeom prst="rect">
            <a:avLst/>
          </a:prstGeom>
          <a:noFill/>
        </p:spPr>
      </p:pic>
      <p:pic>
        <p:nvPicPr>
          <p:cNvPr id="8197" name="Picture 5" descr="D:\Оксана\ПРОГРАММЫ\СБО\к педсовету\Первая медицинская помощь. Демонстрационный материал\1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857620" y="4857760"/>
            <a:ext cx="3645672" cy="1825507"/>
          </a:xfrm>
          <a:prstGeom prst="rect">
            <a:avLst/>
          </a:prstGeom>
          <a:noFill/>
        </p:spPr>
      </p:pic>
      <p:sp>
        <p:nvSpPr>
          <p:cNvPr id="19" name="Овал 18"/>
          <p:cNvSpPr/>
          <p:nvPr/>
        </p:nvSpPr>
        <p:spPr>
          <a:xfrm>
            <a:off x="7143768" y="85723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214290"/>
            <a:ext cx="2172279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Запомните!!!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143768" y="478632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072330" y="2786058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72000" y="2571744"/>
            <a:ext cx="4572000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Согреть обмороженный участок тела.</a:t>
            </a:r>
          </a:p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72000" y="4357694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Смочить промокательным движением любым спиртосодержащим раствором.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572032" y="6286520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Наложить повязку и дать выпить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горячего чая.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206726962_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16"/>
            <a:ext cx="9144000" cy="68544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827584" y="1988840"/>
            <a:ext cx="7560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2771800" y="3645024"/>
            <a:ext cx="569476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00B050"/>
                </a:solidFill>
              </a:rPr>
              <a:t>Будьте здоровы!</a:t>
            </a:r>
            <a:endParaRPr lang="ru-RU" sz="6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slow">
    <p:wipe dir="d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D:\Оксана\ПРОГРАММЫ\СБО\к педсовету\Первая медицинская помощь. Демонстрационный материал\Фоны и  ресурсы\37 жара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32" y="-24"/>
            <a:ext cx="428232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Носовое кровотечение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2066" y="500042"/>
            <a:ext cx="7531934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Выберите первую помощь при носовом кровотечении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42" name="Picture 2" descr="D:\Оксана\ПРОГРАММЫ\СБО\к педсовету\Первая медицинская помощь. Демонстрационный материал\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" y="928670"/>
            <a:ext cx="2357454" cy="3093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3" name="Picture 3" descr="D:\Оксана\ПРОГРАММЫ\СБО\к педсовету\Первая медицинская помощь. Демонстрационный материал\38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86182" y="4786322"/>
            <a:ext cx="3357586" cy="1763151"/>
          </a:xfrm>
          <a:prstGeom prst="rect">
            <a:avLst/>
          </a:prstGeom>
          <a:noFill/>
        </p:spPr>
      </p:pic>
      <p:pic>
        <p:nvPicPr>
          <p:cNvPr id="10244" name="Picture 4" descr="D:\Оксана\ПРОГРАММЫ\СБО\к педсовету\Первая медицинская помощь. Демонстрационный материал\39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5008" y="1098181"/>
            <a:ext cx="3286148" cy="1759315"/>
          </a:xfrm>
          <a:prstGeom prst="rect">
            <a:avLst/>
          </a:prstGeom>
          <a:noFill/>
        </p:spPr>
      </p:pic>
      <p:pic>
        <p:nvPicPr>
          <p:cNvPr id="10245" name="Picture 5" descr="D:\Оксана\ПРОГРАММЫ\СБО\к педсовету\Первая медицинская помощь. Демонстрационный материал\40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5720" y="4786322"/>
            <a:ext cx="3404144" cy="1785950"/>
          </a:xfrm>
          <a:prstGeom prst="rect">
            <a:avLst/>
          </a:prstGeom>
          <a:noFill/>
        </p:spPr>
      </p:pic>
      <p:pic>
        <p:nvPicPr>
          <p:cNvPr id="10246" name="Picture 6" descr="D:\Оксана\ПРОГРАММЫ\СБО\к педсовету\Первая медицинская помощь. Демонстрационный материал\31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285984" y="2928934"/>
            <a:ext cx="3357586" cy="1753830"/>
          </a:xfrm>
          <a:prstGeom prst="rect">
            <a:avLst/>
          </a:prstGeom>
          <a:noFill/>
        </p:spPr>
      </p:pic>
      <p:pic>
        <p:nvPicPr>
          <p:cNvPr id="10247" name="Picture 7" descr="D:\Оксана\ПРОГРАММЫ\СБО\к педсовету\Первая медицинская помощь. Демонстрационный материал\6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677995" y="2928934"/>
            <a:ext cx="3394599" cy="1785950"/>
          </a:xfrm>
          <a:prstGeom prst="rect">
            <a:avLst/>
          </a:prstGeom>
          <a:noFill/>
        </p:spPr>
      </p:pic>
      <p:pic>
        <p:nvPicPr>
          <p:cNvPr id="10248" name="Picture 8" descr="D:\Оксана\ПРОГРАММЫ\СБО\к педсовету\Первая медицинская помощь. Демонстрационный материал\11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285984" y="1086845"/>
            <a:ext cx="3357586" cy="1699213"/>
          </a:xfrm>
          <a:prstGeom prst="rect">
            <a:avLst/>
          </a:prstGeom>
          <a:noFill/>
        </p:spPr>
      </p:pic>
      <p:pic>
        <p:nvPicPr>
          <p:cNvPr id="14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501058" y="2928934"/>
            <a:ext cx="642942" cy="642942"/>
          </a:xfrm>
          <a:prstGeom prst="rect">
            <a:avLst/>
          </a:prstGeom>
          <a:noFill/>
        </p:spPr>
      </p:pic>
      <p:pic>
        <p:nvPicPr>
          <p:cNvPr id="15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572264" y="4786322"/>
            <a:ext cx="642942" cy="642942"/>
          </a:xfrm>
          <a:prstGeom prst="rect">
            <a:avLst/>
          </a:prstGeom>
          <a:noFill/>
        </p:spPr>
      </p:pic>
      <p:pic>
        <p:nvPicPr>
          <p:cNvPr id="16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000628" y="2928934"/>
            <a:ext cx="642942" cy="642942"/>
          </a:xfrm>
          <a:prstGeom prst="rect">
            <a:avLst/>
          </a:prstGeom>
          <a:noFill/>
        </p:spPr>
      </p:pic>
      <p:pic>
        <p:nvPicPr>
          <p:cNvPr id="17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929190" y="1071546"/>
            <a:ext cx="642942" cy="642942"/>
          </a:xfrm>
          <a:prstGeom prst="rect">
            <a:avLst/>
          </a:prstGeom>
          <a:noFill/>
        </p:spPr>
      </p:pic>
      <p:pic>
        <p:nvPicPr>
          <p:cNvPr id="18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71802" y="4786322"/>
            <a:ext cx="642942" cy="642942"/>
          </a:xfrm>
          <a:prstGeom prst="rect">
            <a:avLst/>
          </a:prstGeom>
          <a:noFill/>
        </p:spPr>
      </p:pic>
      <p:pic>
        <p:nvPicPr>
          <p:cNvPr id="19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429652" y="1071546"/>
            <a:ext cx="642942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2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2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02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02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0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02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3"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D:\Оксана\ПРОГРАММЫ\СБО\к педсовету\Первая медицинская помощь. Демонстрационный материал\Фоны и  ресурсы\37 жара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32" y="-24"/>
            <a:ext cx="428232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Носовое кровотечение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42" name="Picture 2" descr="D:\Оксана\ПРОГРАММЫ\СБО\к педсовету\Первая медицинская помощь. Демонстрационный материал\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" y="928669"/>
            <a:ext cx="2428892" cy="31877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3" name="Picture 3" descr="D:\Оксана\ПРОГРАММЫ\СБО\к педсовету\Первая медицинская помощь. Демонстрационный материал\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4929197"/>
            <a:ext cx="3429024" cy="1800665"/>
          </a:xfrm>
          <a:prstGeom prst="rect">
            <a:avLst/>
          </a:prstGeom>
          <a:noFill/>
        </p:spPr>
      </p:pic>
      <p:pic>
        <p:nvPicPr>
          <p:cNvPr id="10244" name="Picture 4" descr="D:\Оксана\ПРОГРАММЫ\СБО\к педсовету\Первая медицинская помощь. Демонстрационный материал\3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000372"/>
            <a:ext cx="3429024" cy="1835807"/>
          </a:xfrm>
          <a:prstGeom prst="rect">
            <a:avLst/>
          </a:prstGeom>
          <a:noFill/>
        </p:spPr>
      </p:pic>
      <p:pic>
        <p:nvPicPr>
          <p:cNvPr id="10245" name="Picture 5" descr="D:\Оксана\ПРОГРАММЫ\СБО\к педсовету\Первая медицинская помощь. Демонстрационный материал\4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1142984"/>
            <a:ext cx="3429024" cy="1799003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148289" y="240549"/>
            <a:ext cx="4852867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Восстановите последовательность 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оказания первой помощи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Овал 12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500298" y="1785926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Овал 13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286116" y="1785926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Овал 14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4000496" y="1785926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Овал 15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500298" y="364331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Овал 16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3214678" y="364331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Овал 17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4000496" y="364331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Овал 18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2428860" y="55007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Овал 19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214678" y="55007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Овал 20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929058" y="55007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37E-6 L 0.39375 -0.09444 " pathEditMode="relative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2 0.00602 L 0.48351 -0.09907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" y="-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-1.85185E-6 L 0.56702 -0.09445 " pathEditMode="relative" ptsTypes="AA">
                                      <p:cBhvr>
                                        <p:cTn id="4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D:\Оксана\ПРОГРАММЫ\СБО\к педсовету\Первая медицинская помощь. Демонстрационный материал\Фоны и  ресурсы\37 жара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32" y="-24"/>
            <a:ext cx="428232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Носовое кровотечение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42" name="Picture 2" descr="D:\Оксана\ПРОГРАММЫ\СБО\к педсовету\Первая медицинская помощь. Демонстрационный материал\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3" y="857232"/>
            <a:ext cx="3483661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3" name="Picture 3" descr="D:\Оксана\ПРОГРАММЫ\СБО\к педсовету\Первая медицинская помощь. Демонстрационный материал\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1165783"/>
            <a:ext cx="3493626" cy="1834589"/>
          </a:xfrm>
          <a:prstGeom prst="rect">
            <a:avLst/>
          </a:prstGeom>
          <a:noFill/>
        </p:spPr>
      </p:pic>
      <p:pic>
        <p:nvPicPr>
          <p:cNvPr id="10244" name="Picture 4" descr="D:\Оксана\ПРОГРАММЫ\СБО\к педсовету\Первая медицинская помощь. Демонстрационный материал\3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43306" y="3021953"/>
            <a:ext cx="3429024" cy="1835807"/>
          </a:xfrm>
          <a:prstGeom prst="rect">
            <a:avLst/>
          </a:prstGeom>
          <a:noFill/>
        </p:spPr>
      </p:pic>
      <p:pic>
        <p:nvPicPr>
          <p:cNvPr id="10245" name="Picture 5" descr="D:\Оксана\ПРОГРАММЫ\СБО\к педсовету\Первая медицинская помощь. Демонстрационный материал\4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43306" y="4916145"/>
            <a:ext cx="3429024" cy="1799003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357686" y="571480"/>
            <a:ext cx="1952459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Запомните!!!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715140" y="114298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43702" y="300037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643702" y="4857760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72000" y="2500306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Приподнять голову, чтобы приостановить кровотечение.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72000" y="4429132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Наложить на переносицу салфетку, смоченную в холодной воде.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500562" y="6357958"/>
            <a:ext cx="464347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Удалить застывшую кровь ватным жгутиком, смоченным в перекиси водорода.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I:\к педсовету\Первая медицинская помощь. Демонстрационный материал\Фоны и  ресурсы\blog.craftz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963823"/>
          </a:xfrm>
          <a:prstGeom prst="rect">
            <a:avLst/>
          </a:prstGeom>
          <a:noFill/>
        </p:spPr>
      </p:pic>
      <p:pic>
        <p:nvPicPr>
          <p:cNvPr id="1026" name="Picture 2" descr="I:\к педсовету\Первая медицинская помощь. Демонстрационный материал\IMG_00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007845"/>
            <a:ext cx="7500990" cy="558100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285728"/>
            <a:ext cx="7670305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Оказание первой медицинской помощи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ятиугольник 4">
            <a:hlinkClick r:id="rId4" action="ppaction://hlinksldjump"/>
          </p:cNvPr>
          <p:cNvSpPr/>
          <p:nvPr/>
        </p:nvSpPr>
        <p:spPr>
          <a:xfrm>
            <a:off x="8501090" y="6286520"/>
            <a:ext cx="571472" cy="357190"/>
          </a:xfrm>
          <a:prstGeom prst="homePlate">
            <a:avLst/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иугольник 5">
            <a:hlinkClick r:id="rId5" action="ppaction://hlinksldjump"/>
          </p:cNvPr>
          <p:cNvSpPr/>
          <p:nvPr/>
        </p:nvSpPr>
        <p:spPr>
          <a:xfrm rot="10800000">
            <a:off x="142844" y="6286520"/>
            <a:ext cx="571472" cy="357190"/>
          </a:xfrm>
          <a:prstGeom prst="homePlate">
            <a:avLst/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0" y="2571744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Больного уложить на спину, подложить под ноги валик, тёплую грелку.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72000" y="4429132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 лбу приложить лёд.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857652" y="6357958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Поднести ватку, смоченную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нашатырном спирте.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I:\к педсовету\Первая медицинская помощь. Демонстрационный материал\Фоны и  ресурсы\blog.craftz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2307"/>
            <a:ext cx="9143999" cy="6963823"/>
          </a:xfrm>
          <a:prstGeom prst="rect">
            <a:avLst/>
          </a:prstGeom>
          <a:noFill/>
        </p:spPr>
      </p:pic>
      <p:pic>
        <p:nvPicPr>
          <p:cNvPr id="2050" name="Picture 2" descr="I:\к педсовету\Первая медицинская помощь. Демонстрационный материал\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857232"/>
            <a:ext cx="2786050" cy="3740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75580" y="285728"/>
            <a:ext cx="183896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Обморок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324129"/>
            <a:ext cx="5980291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Выберите первую помощь при обмороке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1" name="Picture 3" descr="I:\к педсовету\Первая медицинская помощь. Демонстрационный материал\46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4572008"/>
            <a:ext cx="3500462" cy="1792919"/>
          </a:xfrm>
          <a:prstGeom prst="rect">
            <a:avLst/>
          </a:prstGeom>
          <a:noFill/>
        </p:spPr>
      </p:pic>
      <p:pic>
        <p:nvPicPr>
          <p:cNvPr id="2052" name="Picture 4" descr="I:\к педсовету\Первая медицинская помощь. Демонстрационный материал\47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39317" y="891564"/>
            <a:ext cx="3233277" cy="1680180"/>
          </a:xfrm>
          <a:prstGeom prst="rect">
            <a:avLst/>
          </a:prstGeom>
          <a:noFill/>
        </p:spPr>
      </p:pic>
      <p:pic>
        <p:nvPicPr>
          <p:cNvPr id="2053" name="Picture 5" descr="I:\к педсовету\Первая медицинская помощь. Демонстрационный материал\48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71736" y="2714620"/>
            <a:ext cx="3300964" cy="1714512"/>
          </a:xfrm>
          <a:prstGeom prst="rect">
            <a:avLst/>
          </a:prstGeom>
          <a:noFill/>
        </p:spPr>
      </p:pic>
      <p:pic>
        <p:nvPicPr>
          <p:cNvPr id="2054" name="Picture 6" descr="I:\к педсовету\Первая медицинская помощь. Демонстрационный материал\31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06412" y="928670"/>
            <a:ext cx="3282314" cy="1714512"/>
          </a:xfrm>
          <a:prstGeom prst="rect">
            <a:avLst/>
          </a:prstGeom>
          <a:noFill/>
        </p:spPr>
      </p:pic>
      <p:pic>
        <p:nvPicPr>
          <p:cNvPr id="2055" name="Picture 7" descr="I:\к педсовету\Первая медицинская помощь. Демонстрационный материал\39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143372" y="4600146"/>
            <a:ext cx="3357586" cy="1797561"/>
          </a:xfrm>
          <a:prstGeom prst="rect">
            <a:avLst/>
          </a:prstGeom>
          <a:noFill/>
        </p:spPr>
      </p:pic>
      <p:pic>
        <p:nvPicPr>
          <p:cNvPr id="2057" name="Picture 9" descr="I:\к педсовету\Первая медицинская помощь. Демонстрационный материал\7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857884" y="2683580"/>
            <a:ext cx="3286116" cy="1745552"/>
          </a:xfrm>
          <a:prstGeom prst="rect">
            <a:avLst/>
          </a:prstGeom>
          <a:noFill/>
        </p:spPr>
      </p:pic>
      <p:pic>
        <p:nvPicPr>
          <p:cNvPr id="15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929454" y="4572008"/>
            <a:ext cx="642942" cy="642942"/>
          </a:xfrm>
          <a:prstGeom prst="rect">
            <a:avLst/>
          </a:prstGeom>
          <a:noFill/>
        </p:spPr>
      </p:pic>
      <p:pic>
        <p:nvPicPr>
          <p:cNvPr id="16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357554" y="4572008"/>
            <a:ext cx="642942" cy="642942"/>
          </a:xfrm>
          <a:prstGeom prst="rect">
            <a:avLst/>
          </a:prstGeom>
          <a:noFill/>
        </p:spPr>
      </p:pic>
      <p:pic>
        <p:nvPicPr>
          <p:cNvPr id="17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501090" y="2643182"/>
            <a:ext cx="642942" cy="642942"/>
          </a:xfrm>
          <a:prstGeom prst="rect">
            <a:avLst/>
          </a:prstGeom>
          <a:noFill/>
        </p:spPr>
      </p:pic>
      <p:pic>
        <p:nvPicPr>
          <p:cNvPr id="18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143504" y="928670"/>
            <a:ext cx="642942" cy="642942"/>
          </a:xfrm>
          <a:prstGeom prst="rect">
            <a:avLst/>
          </a:prstGeom>
          <a:noFill/>
        </p:spPr>
      </p:pic>
      <p:pic>
        <p:nvPicPr>
          <p:cNvPr id="19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286380" y="2714620"/>
            <a:ext cx="642942" cy="642942"/>
          </a:xfrm>
          <a:prstGeom prst="rect">
            <a:avLst/>
          </a:prstGeom>
          <a:noFill/>
        </p:spPr>
      </p:pic>
      <p:pic>
        <p:nvPicPr>
          <p:cNvPr id="20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501058" y="857232"/>
            <a:ext cx="642942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I:\к педсовету\Первая медицинская помощь. Демонстрационный материал\Фоны и  ресурсы\blog.craftz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2307"/>
            <a:ext cx="9143999" cy="6963823"/>
          </a:xfrm>
          <a:prstGeom prst="rect">
            <a:avLst/>
          </a:prstGeom>
          <a:noFill/>
        </p:spPr>
      </p:pic>
      <p:pic>
        <p:nvPicPr>
          <p:cNvPr id="2050" name="Picture 2" descr="I:\к педсовету\Первая медицинская помощь. Демонстрационный материал\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1000108"/>
            <a:ext cx="2786050" cy="3740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75580" y="285728"/>
            <a:ext cx="183896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Обморок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1" name="Picture 3" descr="I:\к педсовету\Первая медицинская помощь. Демонстрационный материал\4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35928" y="2857496"/>
            <a:ext cx="3565096" cy="1826025"/>
          </a:xfrm>
          <a:prstGeom prst="rect">
            <a:avLst/>
          </a:prstGeom>
          <a:noFill/>
        </p:spPr>
      </p:pic>
      <p:pic>
        <p:nvPicPr>
          <p:cNvPr id="2052" name="Picture 4" descr="I:\к педсовету\Первая медицинская помощь. Демонстрационный материал\4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98173" y="965793"/>
            <a:ext cx="3502851" cy="1820265"/>
          </a:xfrm>
          <a:prstGeom prst="rect">
            <a:avLst/>
          </a:prstGeom>
          <a:noFill/>
        </p:spPr>
      </p:pic>
      <p:pic>
        <p:nvPicPr>
          <p:cNvPr id="2053" name="Picture 5" descr="I:\к педсовету\Первая медицинская помощь. Демонстрационный материал\4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91082" y="4820655"/>
            <a:ext cx="3509942" cy="1823055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357554" y="71414"/>
            <a:ext cx="5058052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Восстановите последовательность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оказания первой помощи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Овал 12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643174" y="1643050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Овал 13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3286116" y="1643050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Овал 14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929058" y="1643050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Овал 15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2643174" y="3571876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Овал 16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286116" y="3571876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Овал 17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857620" y="3571876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Овал 18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643174" y="5572140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Овал 19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286116" y="5572140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Овал 20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3929058" y="5572140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22222E-6 L 0.46459 -0.10486 " pathEditMode="relative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7.03704E-6 L 0.53542 -0.11552 " pathEditMode="relative" ptsTypes="AA">
                                      <p:cBhvr>
                                        <p:cTn id="2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65 0.0081 L 0.40521 -0.11782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" y="-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I:\к педсовету\Первая медицинская помощь. Демонстрационный материал\Фоны и  ресурсы\blog.craftz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2307"/>
            <a:ext cx="9143999" cy="6963823"/>
          </a:xfrm>
          <a:prstGeom prst="rect">
            <a:avLst/>
          </a:prstGeom>
          <a:noFill/>
        </p:spPr>
      </p:pic>
      <p:pic>
        <p:nvPicPr>
          <p:cNvPr id="2050" name="Picture 2" descr="I:\к педсовету\Первая медицинская помощь. Демонстрационный материал\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1000108"/>
            <a:ext cx="2786050" cy="3740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75580" y="285728"/>
            <a:ext cx="183896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Обморок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1" name="Picture 3" descr="I:\к педсовету\Первая медицинская помощь. Демонстрационный материал\4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44" y="777082"/>
            <a:ext cx="3643338" cy="1866100"/>
          </a:xfrm>
          <a:prstGeom prst="rect">
            <a:avLst/>
          </a:prstGeom>
          <a:noFill/>
        </p:spPr>
      </p:pic>
      <p:pic>
        <p:nvPicPr>
          <p:cNvPr id="2052" name="Picture 4" descr="I:\к педсовету\Первая медицинская помощь. Демонстрационный материал\4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86182" y="2786058"/>
            <a:ext cx="3574289" cy="1857388"/>
          </a:xfrm>
          <a:prstGeom prst="rect">
            <a:avLst/>
          </a:prstGeom>
          <a:noFill/>
        </p:spPr>
      </p:pic>
      <p:pic>
        <p:nvPicPr>
          <p:cNvPr id="2053" name="Picture 5" descr="I:\к педсовету\Первая медицинская помощь. Демонстрационный материал\4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86181" y="4714884"/>
            <a:ext cx="3576045" cy="185738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542861" y="142852"/>
            <a:ext cx="2029403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Запомните!!!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714356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929454" y="2714620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929454" y="471488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72000" y="2285992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Больного уложить на спину, подложить под ноги валик, тёплую грелку.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72000" y="4286256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 лбу приложить лёд.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572032" y="6357958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Поднести ватку, смоченную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нашатырном спирте.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Другая 6">
      <a:dk1>
        <a:srgbClr val="FFC000"/>
      </a:dk1>
      <a:lt1>
        <a:srgbClr val="FF0000"/>
      </a:lt1>
      <a:dk2>
        <a:srgbClr val="33FF8F"/>
      </a:dk2>
      <a:lt2>
        <a:srgbClr val="FFFF37"/>
      </a:lt2>
      <a:accent1>
        <a:srgbClr val="92D050"/>
      </a:accent1>
      <a:accent2>
        <a:srgbClr val="FFFF00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FFFF00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1255</TotalTime>
  <Words>492</Words>
  <Application>Microsoft Office PowerPoint</Application>
  <PresentationFormat>Экран (4:3)</PresentationFormat>
  <Paragraphs>178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Метро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Интерактивный медицинский блок (1часть)</dc:title>
  <dc:subject>Оказание первой медицинской помощи.</dc:subject>
  <dc:creator>Жестовская Оксана Борисовна</dc:creator>
  <cp:lastModifiedBy>user</cp:lastModifiedBy>
  <cp:revision>165</cp:revision>
  <dcterms:modified xsi:type="dcterms:W3CDTF">2020-11-30T13:56:53Z</dcterms:modified>
</cp:coreProperties>
</file>