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4" r:id="rId7"/>
    <p:sldId id="265" r:id="rId8"/>
    <p:sldId id="266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9447" y="1124744"/>
            <a:ext cx="68146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Проект в группе «</a:t>
            </a:r>
            <a:r>
              <a:rPr lang="ru-RU" sz="2800" i="1" dirty="0" err="1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ультяшки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На тему:</a:t>
            </a:r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«Мир красочных фантазий»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4365104"/>
            <a:ext cx="3075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Воспитатели: Антоненко Ю.С.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Козлова Н.В.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77910" y="2734443"/>
            <a:ext cx="473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(</a:t>
            </a:r>
            <a:r>
              <a:rPr lang="ru-RU" dirty="0" smtClean="0"/>
              <a:t>Техника рисования подручным материалом).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358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screen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08" y="7996"/>
            <a:ext cx="9273547" cy="695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00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0" y="-1840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48275"/>
            <a:ext cx="77768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: Развитие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творческих способностей 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воспитанников посредством изобразительной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деятельности.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Задачи: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знакомить детей младшего дошкольного возраста с подручными способами рисования, формировать интерес к изобразительной деятельности.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Способствовать овладению дошкольниками простейшими техническими приемами работы с различными изобразительными материалами.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Актуальность.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Известно, что ранний возраст играет важную роль в развитие психических процессов ребенка. Наиболее значимым и актуальным является рисование. Рисование - очень интересный и в тоже время сложный процесс. Используя различные  техники рисования , в том числе и подручные, мы прививаем любовь к изобразительному искусству, вызываем интерес к рисованию, желание творить самому. Развиваем в детях уверенность в своих изобразительных способностях. Использование  подручных способов изображения, позволяет разнообразить способности ребенка в рисовании, пробуждают интерес к исследованию  изобразительных возможностей материалов, и как следствие , повышают интерес к изобразительной деятельности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345619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-da8de315c0e29e8dd0b0d3394498f966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390" y="275216"/>
            <a:ext cx="2578255" cy="2480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-bb71139ffdf35786a2decc7226409113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5115" y="300577"/>
            <a:ext cx="2664296" cy="2480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IMG-2b3037864af05fe688d0d9b1b19b4512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817" y="2780928"/>
            <a:ext cx="2735034" cy="364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IMG-3464ff04f9a53a604d0f285628369e9b-V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815208"/>
            <a:ext cx="3658642" cy="3608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19411" y="908720"/>
            <a:ext cx="2601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«Космические дали» </a:t>
            </a:r>
          </a:p>
          <a:p>
            <a:r>
              <a:rPr lang="ru-RU" dirty="0" smtClean="0"/>
              <a:t>Рисование мятой бумагой и тычками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8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1132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220325_1035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22890">
            <a:off x="-125851" y="1205739"/>
            <a:ext cx="3278023" cy="1846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220325_1026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740" y="548680"/>
            <a:ext cx="3920515" cy="2207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user\Desktop\20220325_1026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43362">
            <a:off x="5917221" y="1147230"/>
            <a:ext cx="3485818" cy="19630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20220325_132354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521" y="4047871"/>
            <a:ext cx="8568952" cy="104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3135419"/>
            <a:ext cx="3280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«Весенний букет»</a:t>
            </a:r>
          </a:p>
          <a:p>
            <a:r>
              <a:rPr lang="ru-RU" dirty="0" smtClean="0"/>
              <a:t>Рисование ватными палочками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6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-02c951e85855edfb6d8f2d514d28cd44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636" y="3284984"/>
            <a:ext cx="2447002" cy="3262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-ea71fbce20f3fe4f6ea3cf4c1647cea4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66331"/>
            <a:ext cx="2608385" cy="3262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IMG-675fee080480519c3e8ffaec1cf3748d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21291" y="-32682"/>
            <a:ext cx="3586581" cy="47821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4454653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«Праздничный салют»</a:t>
            </a:r>
          </a:p>
          <a:p>
            <a:r>
              <a:rPr lang="ru-RU" dirty="0" smtClean="0"/>
              <a:t>Рисование раздуванием из соломинки кляксу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9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220331_1040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462"/>
          <a:stretch/>
        </p:blipFill>
        <p:spPr bwMode="auto">
          <a:xfrm rot="6102739">
            <a:off x="5726573" y="487516"/>
            <a:ext cx="3168352" cy="2741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220331_10423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906845">
            <a:off x="-216355" y="656869"/>
            <a:ext cx="3167998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20220331_10483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612288" y="540086"/>
            <a:ext cx="3199343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20220331_11142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866827" y="3219878"/>
            <a:ext cx="5005027" cy="3312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20273" y="3933056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«Одуванчики»</a:t>
            </a:r>
          </a:p>
          <a:p>
            <a:r>
              <a:rPr lang="ru-RU" dirty="0" smtClean="0"/>
              <a:t>Рисование втулками от туалетной бумаги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39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20220331_10575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605"/>
          <a:stretch/>
        </p:blipFill>
        <p:spPr bwMode="auto">
          <a:xfrm rot="4682821">
            <a:off x="185344" y="839668"/>
            <a:ext cx="3696613" cy="2713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20220331_1059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98137">
            <a:off x="5463233" y="918757"/>
            <a:ext cx="3865906" cy="2415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20220331_11133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4808" y="3870177"/>
            <a:ext cx="7454384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2" y="90872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«Цветочная поляна»</a:t>
            </a:r>
          </a:p>
          <a:p>
            <a:pPr algn="ctr"/>
            <a:r>
              <a:rPr lang="ru-RU" dirty="0" smtClean="0"/>
              <a:t>Рисование одноразовыми вилками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5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541" y="-5175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-2d590b5360b7272b68ecd774ad94205a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512" y="688078"/>
            <a:ext cx="2175136" cy="2900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-3b8ea8f8c05a9cf9581559bd8317f9da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881" y="713705"/>
            <a:ext cx="2227176" cy="2969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IMG-5b5c18f8c0c68b7a51f3d25d872c1997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4843" y="780191"/>
            <a:ext cx="2177312" cy="2903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IMG-1417d597b84f8e4348c0941b040d6548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8442" y="3683273"/>
            <a:ext cx="2329982" cy="3106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IMG-62936bceabdb2b844b1ddf0ee939ff67-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283" y="3683273"/>
            <a:ext cx="2402373" cy="3203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IMG-3a07603960e8c1149789d9d26802fced-V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67" y="3683273"/>
            <a:ext cx="2342226" cy="3122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7284" y="147715"/>
            <a:ext cx="6172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«Загадочный подводный мир» коллективная работа</a:t>
            </a:r>
          </a:p>
          <a:p>
            <a:r>
              <a:rPr lang="ru-RU" dirty="0" smtClean="0"/>
              <a:t>Рисование ниткой, губкой, воздушными шариками, тычками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198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g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20220401_1347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60236" y="692696"/>
            <a:ext cx="8257419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1591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231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we1z</cp:lastModifiedBy>
  <cp:revision>18</cp:revision>
  <dcterms:created xsi:type="dcterms:W3CDTF">2022-03-22T09:08:19Z</dcterms:created>
  <dcterms:modified xsi:type="dcterms:W3CDTF">2022-05-11T15:59:21Z</dcterms:modified>
</cp:coreProperties>
</file>