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1"/>
  </p:sldMasterIdLst>
  <p:sldIdLst>
    <p:sldId id="256" r:id="rId2"/>
    <p:sldId id="258" r:id="rId3"/>
    <p:sldId id="257" r:id="rId4"/>
    <p:sldId id="266" r:id="rId5"/>
    <p:sldId id="261" r:id="rId6"/>
    <p:sldId id="263" r:id="rId7"/>
    <p:sldId id="264" r:id="rId8"/>
    <p:sldId id="268" r:id="rId9"/>
    <p:sldId id="267" r:id="rId10"/>
    <p:sldId id="259" r:id="rId11"/>
    <p:sldId id="260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69" d="100"/>
          <a:sy n="69" d="100"/>
        </p:scale>
        <p:origin x="-690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 cstate="email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DDA51639-B2D6-4652-B8C3-1B4C224A7BAF}" type="datetimeFigureOut">
              <a:rPr lang="en-US" dirty="0"/>
              <a:pPr/>
              <a:t>5/11/2022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A6AA8-A04B-4104-9AE2-BD48D340E27F}" type="datetimeFigureOut">
              <a:rPr lang="en-US" dirty="0"/>
              <a:pPr/>
              <a:t>5/11/2022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BF79-FAC6-4A96-8DE1-F7B82E2E1652}" type="datetimeFigureOut">
              <a:rPr lang="en-US" dirty="0"/>
              <a:pPr/>
              <a:t>5/11/2022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F5DD9-2C52-442D-92E2-8072C0C3D7CD}" type="datetimeFigureOut">
              <a:rPr lang="en-US" dirty="0"/>
              <a:pPr/>
              <a:t>5/11/2022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 cstate="email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C44961B7-6B89-48AB-966F-622E2788EECC}" type="datetimeFigureOut">
              <a:rPr lang="en-US" dirty="0"/>
              <a:pPr/>
              <a:t>5/11/2022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D6FB-79CC-4683-A046-BBE785BA1BED}" type="datetimeFigureOut">
              <a:rPr lang="en-US" dirty="0"/>
              <a:pPr/>
              <a:t>5/11/2022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B3E8-48F1-4B23-8498-D8A04A81EC9C}" type="datetimeFigureOut">
              <a:rPr lang="en-US" dirty="0"/>
              <a:pPr/>
              <a:t>5/11/2022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0D90-AA62-404D-A741-635B4370F9CB}" type="datetimeFigureOut">
              <a:rPr lang="en-US" dirty="0"/>
              <a:pPr/>
              <a:t>5/11/2022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02E4-6836-46D1-9DBB-3C27C0DD3A89}" type="datetimeFigureOut">
              <a:rPr lang="en-US" dirty="0"/>
              <a:pPr/>
              <a:t>5/11/2022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131DD-A141-4471-BCF9-C6073EDD7E20}" type="datetimeFigureOut">
              <a:rPr lang="en-US" dirty="0"/>
              <a:pPr/>
              <a:t>5/11/2022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AB334A90-EB03-42F3-8859-2C2B2724C058}" type="datetimeFigureOut">
              <a:rPr lang="en-US" dirty="0"/>
              <a:pPr/>
              <a:t>5/11/2022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BC48EC7-AF6A-48D3-8284-14BACBEBDD84}" type="datetimeFigureOut">
              <a:rPr lang="en-US" dirty="0"/>
              <a:pPr/>
              <a:t>5/11/2022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3.png"/><Relationship Id="rId7" Type="http://schemas.openxmlformats.org/officeDocument/2006/relationships/image" Target="../media/image15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6.png"/><Relationship Id="rId4" Type="http://schemas.openxmlformats.org/officeDocument/2006/relationships/image" Target="../media/image11.png"/><Relationship Id="rId9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i="1" dirty="0" smtClean="0"/>
              <a:t>ПУТЕШЕСТВИЕ </a:t>
            </a:r>
            <a:br>
              <a:rPr lang="ru-RU" b="1" i="1" dirty="0" smtClean="0"/>
            </a:br>
            <a:r>
              <a:rPr lang="ru-RU" b="1" i="1" dirty="0" smtClean="0"/>
              <a:t>В</a:t>
            </a:r>
            <a:br>
              <a:rPr lang="ru-RU" b="1" i="1" dirty="0" smtClean="0"/>
            </a:br>
            <a:r>
              <a:rPr lang="ru-RU" b="1" i="1" dirty="0" smtClean="0"/>
              <a:t> ВЕСЕННИЙ ЛЕС</a:t>
            </a:r>
            <a:endParaRPr lang="ru-RU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89809" y="4945299"/>
            <a:ext cx="9070848" cy="457201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ru-RU" dirty="0" smtClean="0"/>
              <a:t>Учитель-логопед Наумова Е.В.</a:t>
            </a:r>
          </a:p>
          <a:p>
            <a:pPr algn="r"/>
            <a:r>
              <a:rPr lang="ru-RU" dirty="0" smtClean="0"/>
              <a:t>Музыкальный рук. Минина Т.М.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752109" y="5985164"/>
            <a:ext cx="2105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2021 г.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835246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" y="0"/>
            <a:ext cx="12100560" cy="6858000"/>
          </a:xfrm>
          <a:prstGeom prst="rect">
            <a:avLst/>
          </a:prstGeom>
        </p:spPr>
      </p:pic>
      <p:pic>
        <p:nvPicPr>
          <p:cNvPr id="3" name="Рисунок 2" descr="солнце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892471" y="0"/>
            <a:ext cx="4513384" cy="3319975"/>
          </a:xfrm>
          <a:prstGeom prst="rect">
            <a:avLst/>
          </a:prstGeom>
        </p:spPr>
      </p:pic>
      <p:pic>
        <p:nvPicPr>
          <p:cNvPr id="5" name="Рисунок 4" descr="подснежник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850966" y="3362179"/>
            <a:ext cx="4719014" cy="3495822"/>
          </a:xfrm>
          <a:prstGeom prst="rect">
            <a:avLst/>
          </a:prstGeom>
        </p:spPr>
      </p:pic>
      <p:pic>
        <p:nvPicPr>
          <p:cNvPr id="6" name="Рисунок 5" descr="s1200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720417" y="0"/>
            <a:ext cx="5123527" cy="3411415"/>
          </a:xfrm>
          <a:prstGeom prst="rect">
            <a:avLst/>
          </a:prstGeom>
        </p:spPr>
      </p:pic>
      <p:pic>
        <p:nvPicPr>
          <p:cNvPr id="7" name="Рисунок 6" descr="ручей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717452" y="3348111"/>
            <a:ext cx="5195667" cy="350988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849914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29" y="261257"/>
            <a:ext cx="11808821" cy="659674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38748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091" y="190500"/>
            <a:ext cx="10668000" cy="66675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10199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855" y="270164"/>
            <a:ext cx="4793673" cy="359525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6162" y="200891"/>
            <a:ext cx="5112328" cy="336993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145" y="3669442"/>
            <a:ext cx="4793673" cy="318855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6163" y="3458672"/>
            <a:ext cx="5112328" cy="339932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004475" y="2368914"/>
            <a:ext cx="85812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4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888395" y="2754516"/>
            <a:ext cx="85813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4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846190" y="6088559"/>
            <a:ext cx="7033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4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96870" y="5791200"/>
            <a:ext cx="7315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4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84627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веснаа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03385" y="-40249"/>
            <a:ext cx="10722667" cy="68982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mtClean="0"/>
          </a:p>
        </p:txBody>
      </p:sp>
      <p:pic>
        <p:nvPicPr>
          <p:cNvPr id="3076" name="Рисунок 3" descr="176368-1366x768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Рисунок 4" descr="1.pn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68500" y="1"/>
            <a:ext cx="7046384" cy="373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tomas_arad_water_drop.pn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351617" y="2636838"/>
            <a:ext cx="709083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tomas_arad_water_drop.pn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695701" y="3429000"/>
            <a:ext cx="709084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tomas_arad_water_drop.pn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520267" y="4005264"/>
            <a:ext cx="383117" cy="42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tomas_arad_water_drop.pn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864351" y="3284538"/>
            <a:ext cx="391583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tomas_arad_water_drop.pn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303684" y="2708275"/>
            <a:ext cx="709083" cy="78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3" name="Рисунок 11" descr="tomas_arad_water_drop.pn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19667" y="6165850"/>
            <a:ext cx="4512733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4" name="Рисунок 12" descr="tomas_arad_water_drop.png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656667" y="6092826"/>
            <a:ext cx="6910917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1775520" y="4869160"/>
            <a:ext cx="1632181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5400" b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та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407701" y="4869160"/>
            <a:ext cx="1440160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5400" b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та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5039883" y="4869160"/>
            <a:ext cx="2976331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5400" b="1" dirty="0" err="1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ти-ти</a:t>
            </a:r>
            <a:endParaRPr lang="ru-RU" sz="5400" b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8016214" y="4869160"/>
            <a:ext cx="1632181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5400" b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6 0.07817 L -0.00539 0.55804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" y="2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4.81036E-6 L 1.38889E-6 0.47987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7.21554E-7 L -0.00538 0.40472 " pathEditMode="relative" rAng="0" ptsTypes="AA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" y="2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4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3.90379E-6 L 0.00243 0.49908 " pathEditMode="relative" rAng="0" ptsTypes="AA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2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4.89362E-6 L -0.00798 0.59528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" y="2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mtClean="0"/>
          </a:p>
        </p:txBody>
      </p:sp>
      <p:pic>
        <p:nvPicPr>
          <p:cNvPr id="4100" name="Рисунок 3" descr="176368-1366x768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Рисунок 4" descr="1.pn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68500" y="1"/>
            <a:ext cx="7046384" cy="373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tomas_arad_water_drop.pn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871134" y="2636838"/>
            <a:ext cx="3937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tomas_arad_water_drop.pn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078817" y="3716338"/>
            <a:ext cx="709083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tomas_arad_water_drop.pn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615518" y="3933826"/>
            <a:ext cx="383116" cy="42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tomas_arad_water_drop.pn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64351" y="3284538"/>
            <a:ext cx="391583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tomas_arad_water_drop.pn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303684" y="2708275"/>
            <a:ext cx="709083" cy="78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7" name="Рисунок 11" descr="tomas_arad_water_drop.pn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14918" y="6165850"/>
            <a:ext cx="4512733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8" name="Рисунок 12" descr="tomas_arad_water_drop.png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656667" y="6092826"/>
            <a:ext cx="6910917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815413" y="4869160"/>
            <a:ext cx="2880320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5400" b="1" dirty="0" err="1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ти-ти</a:t>
            </a:r>
            <a:endParaRPr lang="ru-RU" sz="5400" b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599723" y="4869160"/>
            <a:ext cx="1536171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5400" b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та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5039883" y="4869160"/>
            <a:ext cx="2976331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5400" b="1" dirty="0" err="1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ти-ти</a:t>
            </a:r>
            <a:endParaRPr lang="ru-RU" sz="5400" b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8016214" y="4869160"/>
            <a:ext cx="1632181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5400" b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та</a:t>
            </a:r>
          </a:p>
        </p:txBody>
      </p:sp>
      <p:pic>
        <p:nvPicPr>
          <p:cNvPr id="17" name="Рисунок 16" descr="tomas_arad_water_drop.pn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024718" y="3213101"/>
            <a:ext cx="383116" cy="42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2.58094E-6 L -0.01615 0.62951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" y="3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4.49584E-6 L 4.72222E-6 0.54302 " pathEditMode="relative" rAng="0" ptsTypes="AA">
                                      <p:cBhvr>
                                        <p:cTn id="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2.83996E-6 L -0.00782 0.45884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" y="2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4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1.2951E-7 L 1.11111E-6 0.45883 " pathEditMode="relative" rAng="0" ptsTypes="AA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7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53469E-6 L 5.55556E-7 0.55342 " pathEditMode="relative" rAng="0" ptsTypes="AA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4.89362E-6 L 0.00782 0.59528 " pathEditMode="relative" rAng="0" ptsTypes="AA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" y="2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mtClean="0"/>
          </a:p>
        </p:txBody>
      </p:sp>
      <p:pic>
        <p:nvPicPr>
          <p:cNvPr id="5124" name="Рисунок 3" descr="176368-1366x768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tomas_arad_water_drop.pn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808133" y="3429000"/>
            <a:ext cx="391584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tomas_arad_water_drop.pn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351617" y="2781300"/>
            <a:ext cx="709083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tomas_arad_water_drop.pn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784168" y="2781301"/>
            <a:ext cx="690033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tomas_arad_water_drop.pn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632701" y="3429000"/>
            <a:ext cx="709084" cy="78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9" name="Рисунок 11" descr="tomas_arad_water_drop.pn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814918" y="6165850"/>
            <a:ext cx="4512733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0" name="Рисунок 12" descr="tomas_arad_water_drop.pn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656667" y="6092826"/>
            <a:ext cx="6910917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1679509" y="4869160"/>
            <a:ext cx="1824203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5400" b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та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599723" y="4869160"/>
            <a:ext cx="3744416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5400" b="1" dirty="0" err="1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ти-ти</a:t>
            </a:r>
            <a:endParaRPr lang="ru-RU" sz="5400" b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152117" y="4869160"/>
            <a:ext cx="1824203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5400" b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та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8880309" y="4869160"/>
            <a:ext cx="1440160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5400" b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та</a:t>
            </a:r>
          </a:p>
        </p:txBody>
      </p:sp>
      <p:pic>
        <p:nvPicPr>
          <p:cNvPr id="17" name="Рисунок 16" descr="tomas_arad_water_drop.png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559301" y="3716338"/>
            <a:ext cx="385233" cy="423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6" name="Рисунок 17" descr="4.png"/>
          <p:cNvPicPr>
            <a:picLocks noChangeAspect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1775884" y="1"/>
            <a:ext cx="7584016" cy="357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44 0.03747 L 0.00244 0.59922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4.81036E-7 L 3.05556E-6 0.50069 " pathEditMode="relative" rAng="0" ptsTypes="AA">
                                      <p:cBhvr>
                                        <p:cTn id="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1.75763E-7 L -0.00799 0.54278 " pathEditMode="relative" rAng="0" ptsTypes="AA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" y="2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4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4.84736E-6 L 0.00782 0.52173 " pathEditMode="relative" rAng="0" ptsTypes="AA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" y="2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4.89362E-6 L 0.00782 0.63714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" y="3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mtClean="0"/>
          </a:p>
        </p:txBody>
      </p:sp>
      <p:pic>
        <p:nvPicPr>
          <p:cNvPr id="5124" name="Рисунок 3" descr="176368-1366x768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9" name="Рисунок 11" descr="tomas_arad_water_drop.pn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14918" y="6165850"/>
            <a:ext cx="4512733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0" name="Рисунок 12" descr="tomas_arad_water_drop.pn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56667" y="6092826"/>
            <a:ext cx="6910917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6" name="Рисунок 17" descr="4.pn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4019550"/>
            <a:ext cx="3529974" cy="2188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03804E-7 -1.48148E-6 C 0.00261 -0.0338 0.00326 -0.07361 0.01524 -0.10208 C 0.01681 -0.11042 0.01824 -0.11389 0.02228 -0.11875 C 0.02449 -0.12454 0.02697 -0.1331 0.03048 -0.1375 C 0.04299 -0.15347 0.06096 -0.15 0.07503 -0.15625 C 0.10356 -0.15116 0.1102 -0.13102 0.13248 -0.10625 C 0.13717 -0.10093 0.1429 -0.09861 0.14772 -0.09375 C 0.15736 -0.08403 0.1627 -0.07431 0.17351 -0.06875 C 0.18562 -0.05069 0.17833 -0.06227 0.19461 -0.03333 C 0.19722 -0.0287 0.20164 -0.03032 0.20516 -0.02917 C 0.22561 -0.03148 0.23968 -0.03958 0.25909 -0.05 C 0.26977 -0.06435 0.26599 -0.10486 0.26729 -0.12292 C 0.26795 -0.13218 0.26964 -0.14097 0.27081 -0.15 C 0.27211 -0.18773 0.27615 -0.25046 0.28605 -0.28333 C 0.29283 -0.30602 0.29178 -0.29838 0.30364 -0.31875 C 0.31158 -0.33241 0.31797 -0.34907 0.32708 -0.36042 C 0.35001 -0.38889 0.36473 -0.3963 0.39156 -0.40417 C 0.40863 -0.40255 0.42647 -0.40463 0.44314 -0.39583 C 0.45604 -0.38912 0.4649 -0.37083 0.47714 -0.3625 C 0.48756 -0.35556 0.49147 -0.35486 0.50059 -0.35208 C 0.50502 -0.34699 0.51231 -0.33333 0.51231 -0.33333 C 0.51726 -0.30671 0.51205 -0.3213 0.53928 -0.32292 C 0.55334 -0.32384 0.56741 -0.32431 0.58148 -0.325 C 0.59854 -0.3287 0.61535 -0.33426 0.63189 -0.34167 C 0.65143 -0.37083 0.66914 -0.40162 0.68816 -0.43125 C 0.69285 -0.4588 0.7008 -0.47755 0.71044 -0.5 C 0.71903 -0.51991 0.70718 -0.50185 0.72216 -0.52708 C 0.72789 -0.53681 0.73701 -0.55324 0.74561 -0.55833 C 0.75238 -0.57616 0.74339 -0.55509 0.75147 -0.56667 C 0.75251 -0.56829 0.75277 -0.5713 0.75381 -0.57292 C 0.75837 -0.57963 0.76723 -0.5838 0.77257 -0.5875 C 0.78026 -0.59306 0.78807 -0.59745 0.79602 -0.60208 C 0.79979 -0.6044 0.80279 -0.60995 0.80657 -0.6125 C 0.81894 -0.6213 0.83366 -0.62315 0.84643 -0.62708 C 0.91494 -0.64861 0.88055 -0.64306 0.91677 -0.64792 C 0.92067 -0.64931 0.92458 -0.65069 0.92849 -0.65208 C 0.93083 -0.65278 0.93318 -0.65324 0.93552 -0.65417 C 0.9367 -0.65463 0.93904 -0.65625 0.93904 -0.65625 " pathEditMode="relative" ptsTypes="fffffffffffffffffffffffffffffffffffffA">
                                      <p:cBhvr>
                                        <p:cTn id="6" dur="20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Рисунок 4" descr="ледоход.jpe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96948" y="211016"/>
            <a:ext cx="5261317" cy="3207434"/>
          </a:xfrm>
          <a:prstGeom prst="rect">
            <a:avLst/>
          </a:prstGeom>
        </p:spPr>
      </p:pic>
      <p:pic>
        <p:nvPicPr>
          <p:cNvPr id="6" name="Рисунок 5" descr="сосулька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827060" y="253415"/>
            <a:ext cx="6027315" cy="3235373"/>
          </a:xfrm>
          <a:prstGeom prst="rect">
            <a:avLst/>
          </a:prstGeom>
        </p:spPr>
      </p:pic>
      <p:pic>
        <p:nvPicPr>
          <p:cNvPr id="7" name="Рисунок 6" descr="ручеек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196948" y="3305908"/>
            <a:ext cx="5485856" cy="3552092"/>
          </a:xfrm>
          <a:prstGeom prst="rect">
            <a:avLst/>
          </a:prstGeom>
        </p:spPr>
      </p:pic>
      <p:pic>
        <p:nvPicPr>
          <p:cNvPr id="8" name="Рисунок 7" descr="лужа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035040" y="3522953"/>
            <a:ext cx="5725551" cy="3335047"/>
          </a:xfrm>
          <a:prstGeom prst="rect">
            <a:avLst/>
          </a:prstGeom>
        </p:spPr>
      </p:pic>
      <p:pic>
        <p:nvPicPr>
          <p:cNvPr id="9" name="Рисунок 8" descr="листочки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2771335" y="0"/>
            <a:ext cx="6120101" cy="3685735"/>
          </a:xfrm>
          <a:prstGeom prst="rect">
            <a:avLst/>
          </a:prstGeom>
        </p:spPr>
      </p:pic>
      <p:pic>
        <p:nvPicPr>
          <p:cNvPr id="10" name="Рисунок 9" descr="солнцеь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2785403" y="3277773"/>
            <a:ext cx="6161649" cy="3594294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TM03457510[[fn=Савон]]</Template>
  <TotalTime>367</TotalTime>
  <Words>30</Words>
  <Application>Microsoft Office PowerPoint</Application>
  <PresentationFormat>Произвольный</PresentationFormat>
  <Paragraphs>20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Савон</vt:lpstr>
      <vt:lpstr>ПУТЕШЕСТВИЕ  В  ВЕСЕННИЙ ЛЕС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ПК</dc:creator>
  <cp:lastModifiedBy>ПК</cp:lastModifiedBy>
  <cp:revision>24</cp:revision>
  <dcterms:created xsi:type="dcterms:W3CDTF">2020-03-25T12:13:43Z</dcterms:created>
  <dcterms:modified xsi:type="dcterms:W3CDTF">2022-05-11T15:33:22Z</dcterms:modified>
</cp:coreProperties>
</file>