
<file path=[Content_Types].xml><?xml version="1.0" encoding="utf-8"?>
<Types xmlns="http://schemas.openxmlformats.org/package/2006/content-types"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Default Extension="xml" ContentType="application/xml"/>
  <Override PartName="/ppt/slides/slide14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quickStyle13.xml" ContentType="application/vnd.openxmlformats-officedocument.drawingml.diagramStyle+xml"/>
  <Override PartName="/ppt/diagrams/drawing14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drawing12.xml" ContentType="application/vnd.ms-office.drawingml.diagramDrawing+xml"/>
  <Override PartName="/ppt/diagrams/layout13.xml" ContentType="application/vnd.openxmlformats-officedocument.drawingml.diagram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diagrams/layout11.xml" ContentType="application/vnd.openxmlformats-officedocument.drawingml.diagramLayout+xml"/>
  <Override PartName="/ppt/diagrams/colors14.xml" ContentType="application/vnd.openxmlformats-officedocument.drawingml.diagramColor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diagrams/colors1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diagrams/data14.xml" ContentType="application/vnd.openxmlformats-officedocument.drawingml.diagramData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diagrams/quickStyle14.xml" ContentType="application/vnd.openxmlformats-officedocument.drawingml.diagramStyle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quickStyle12.xml" ContentType="application/vnd.openxmlformats-officedocument.drawingml.diagramStyle+xml"/>
  <Override PartName="/ppt/diagrams/drawing13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diagrams/layout14.xml" ContentType="application/vnd.openxmlformats-officedocument.drawingml.diagramLayout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diagrams/data11.xml" ContentType="application/vnd.openxmlformats-officedocument.drawingml.diagramData+xml"/>
  <Default Extension="rels" ContentType="application/vnd.openxmlformats-package.relationships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2FDB2607-1784-4EEB-B798-7EB5836EED8A}">
        <p14:showMediaCtrls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val="1"/>
      </p:ext>
    </p:extLst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91"/>
    <p:restoredTop sz="94766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59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A6A3F56-083B-41D8-A0F7-BC74C5CD75F2}" type="doc">
      <dgm:prSet loTypeId="urn:microsoft.com/office/officeart/2005/8/layout/default#1" loCatId="list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7422BF9B-75A7-4154-A6B0-39C687DBAC29}">
      <dgm:prSet phldrT="[Текст]"/>
      <dgm:spPr/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2. Развитие восприятия, внимания и мышления за счет повышения уровня наглядности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B833B34-9DAB-4640-83A6-AE7CEB28605A}" type="parTrans" cxnId="{2A0935F3-F534-45AC-A000-65283BB06016}">
      <dgm:prSet/>
      <dgm:spPr/>
      <dgm:t>
        <a:bodyPr/>
        <a:lstStyle/>
        <a:p>
          <a:endParaRPr lang="ru-RU"/>
        </a:p>
      </dgm:t>
    </dgm:pt>
    <dgm:pt modelId="{696229B1-03B1-46B6-A709-43F78C9E8F91}" type="sibTrans" cxnId="{2A0935F3-F534-45AC-A000-65283BB06016}">
      <dgm:prSet/>
      <dgm:spPr/>
      <dgm:t>
        <a:bodyPr/>
        <a:lstStyle/>
        <a:p>
          <a:endParaRPr lang="ru-RU"/>
        </a:p>
      </dgm:t>
    </dgm:pt>
    <dgm:pt modelId="{311C43FD-575B-4B3E-A5FF-673B3FD34F86}">
      <dgm:prSet custT="1"/>
      <dgm:spPr/>
      <dgm:t>
        <a:bodyPr/>
        <a:lstStyle/>
        <a:p>
          <a:r>
            <a:rPr lang="ru-RU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Проведение </a:t>
          </a:r>
        </a:p>
        <a:p>
          <a:r>
            <a:rPr lang="ru-RU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коррекционно-развивающей образовательной деятельности</a:t>
          </a:r>
          <a:endParaRPr lang="ru-RU" sz="3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44B158D-2DD7-48BC-85BC-A1255266B81D}" type="parTrans" cxnId="{30DDD2A6-1050-4FA5-BFA2-1FFC08D0D612}">
      <dgm:prSet/>
      <dgm:spPr/>
      <dgm:t>
        <a:bodyPr/>
        <a:lstStyle/>
        <a:p>
          <a:endParaRPr lang="ru-RU"/>
        </a:p>
      </dgm:t>
    </dgm:pt>
    <dgm:pt modelId="{6CD4AC91-6718-40CD-BC74-223C636D06E7}" type="sibTrans" cxnId="{30DDD2A6-1050-4FA5-BFA2-1FFC08D0D612}">
      <dgm:prSet/>
      <dgm:spPr/>
      <dgm:t>
        <a:bodyPr/>
        <a:lstStyle/>
        <a:p>
          <a:endParaRPr lang="ru-RU"/>
        </a:p>
      </dgm:t>
    </dgm:pt>
    <dgm:pt modelId="{2C7D5A90-91B4-4661-8511-538ED3909951}">
      <dgm:prSet/>
      <dgm:spPr/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1. Повышение мотивации  для исправления недостатков речи детей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88AFD61-994D-4BDA-BA62-AC8644B5BFAD}" type="parTrans" cxnId="{1265E2B3-386B-490A-BE06-6BDE977B7AC7}">
      <dgm:prSet/>
      <dgm:spPr/>
      <dgm:t>
        <a:bodyPr/>
        <a:lstStyle/>
        <a:p>
          <a:endParaRPr lang="ru-RU"/>
        </a:p>
      </dgm:t>
    </dgm:pt>
    <dgm:pt modelId="{E69AE414-84FF-4BA3-A0C3-D046915C78DD}" type="sibTrans" cxnId="{1265E2B3-386B-490A-BE06-6BDE977B7AC7}">
      <dgm:prSet/>
      <dgm:spPr/>
      <dgm:t>
        <a:bodyPr/>
        <a:lstStyle/>
        <a:p>
          <a:endParaRPr lang="ru-RU"/>
        </a:p>
      </dgm:t>
    </dgm:pt>
    <dgm:pt modelId="{37BB2F95-BC7A-451A-9537-A441E22A93BE}" type="pres">
      <dgm:prSet presAssocID="{9A6A3F56-083B-41D8-A0F7-BC74C5CD75F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8659639-7D85-493B-A546-366677AC193F}" type="pres">
      <dgm:prSet presAssocID="{311C43FD-575B-4B3E-A5FF-673B3FD34F86}" presName="node" presStyleLbl="node1" presStyleIdx="0" presStyleCnt="3" custScaleX="1935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4637E5-5F80-4969-8B62-D7D3F175D277}" type="pres">
      <dgm:prSet presAssocID="{6CD4AC91-6718-40CD-BC74-223C636D06E7}" presName="sibTrans" presStyleCnt="0"/>
      <dgm:spPr/>
    </dgm:pt>
    <dgm:pt modelId="{F9DF9B3C-1460-4A0D-B482-F612B2E093FE}" type="pres">
      <dgm:prSet presAssocID="{2C7D5A90-91B4-4661-8511-538ED3909951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BB88A0-519C-4188-B1ED-5EFCEED54F42}" type="pres">
      <dgm:prSet presAssocID="{E69AE414-84FF-4BA3-A0C3-D046915C78DD}" presName="sibTrans" presStyleCnt="0"/>
      <dgm:spPr/>
    </dgm:pt>
    <dgm:pt modelId="{C289D62E-CA81-437E-AAD1-0D058D50DB5F}" type="pres">
      <dgm:prSet presAssocID="{7422BF9B-75A7-4154-A6B0-39C687DBAC29}" presName="node" presStyleLbl="node1" presStyleIdx="2" presStyleCnt="3" custLinFactNeighborX="1578" custLinFactNeighborY="-9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00B5D5A-9933-45B8-89FC-E3299C45A8F9}" type="presOf" srcId="{311C43FD-575B-4B3E-A5FF-673B3FD34F86}" destId="{A8659639-7D85-493B-A546-366677AC193F}" srcOrd="0" destOrd="0" presId="urn:microsoft.com/office/officeart/2005/8/layout/default#1"/>
    <dgm:cxn modelId="{4E148146-A521-4509-9414-51BD4699FF16}" type="presOf" srcId="{7422BF9B-75A7-4154-A6B0-39C687DBAC29}" destId="{C289D62E-CA81-437E-AAD1-0D058D50DB5F}" srcOrd="0" destOrd="0" presId="urn:microsoft.com/office/officeart/2005/8/layout/default#1"/>
    <dgm:cxn modelId="{4AFE320C-BF8D-4E14-A311-3E4E99F646A8}" type="presOf" srcId="{9A6A3F56-083B-41D8-A0F7-BC74C5CD75F2}" destId="{37BB2F95-BC7A-451A-9537-A441E22A93BE}" srcOrd="0" destOrd="0" presId="urn:microsoft.com/office/officeart/2005/8/layout/default#1"/>
    <dgm:cxn modelId="{2A0935F3-F534-45AC-A000-65283BB06016}" srcId="{9A6A3F56-083B-41D8-A0F7-BC74C5CD75F2}" destId="{7422BF9B-75A7-4154-A6B0-39C687DBAC29}" srcOrd="2" destOrd="0" parTransId="{2B833B34-9DAB-4640-83A6-AE7CEB28605A}" sibTransId="{696229B1-03B1-46B6-A709-43F78C9E8F91}"/>
    <dgm:cxn modelId="{30DDD2A6-1050-4FA5-BFA2-1FFC08D0D612}" srcId="{9A6A3F56-083B-41D8-A0F7-BC74C5CD75F2}" destId="{311C43FD-575B-4B3E-A5FF-673B3FD34F86}" srcOrd="0" destOrd="0" parTransId="{744B158D-2DD7-48BC-85BC-A1255266B81D}" sibTransId="{6CD4AC91-6718-40CD-BC74-223C636D06E7}"/>
    <dgm:cxn modelId="{8F8546F2-222C-4492-A019-E3580258FEFB}" type="presOf" srcId="{2C7D5A90-91B4-4661-8511-538ED3909951}" destId="{F9DF9B3C-1460-4A0D-B482-F612B2E093FE}" srcOrd="0" destOrd="0" presId="urn:microsoft.com/office/officeart/2005/8/layout/default#1"/>
    <dgm:cxn modelId="{1265E2B3-386B-490A-BE06-6BDE977B7AC7}" srcId="{9A6A3F56-083B-41D8-A0F7-BC74C5CD75F2}" destId="{2C7D5A90-91B4-4661-8511-538ED3909951}" srcOrd="1" destOrd="0" parTransId="{288AFD61-994D-4BDA-BA62-AC8644B5BFAD}" sibTransId="{E69AE414-84FF-4BA3-A0C3-D046915C78DD}"/>
    <dgm:cxn modelId="{AC83A384-164A-459F-BABB-F4DC61C6ADB5}" type="presParOf" srcId="{37BB2F95-BC7A-451A-9537-A441E22A93BE}" destId="{A8659639-7D85-493B-A546-366677AC193F}" srcOrd="0" destOrd="0" presId="urn:microsoft.com/office/officeart/2005/8/layout/default#1"/>
    <dgm:cxn modelId="{23B03795-C737-462E-BDAC-EB6E63F8DBEB}" type="presParOf" srcId="{37BB2F95-BC7A-451A-9537-A441E22A93BE}" destId="{BE4637E5-5F80-4969-8B62-D7D3F175D277}" srcOrd="1" destOrd="0" presId="urn:microsoft.com/office/officeart/2005/8/layout/default#1"/>
    <dgm:cxn modelId="{125AE639-E95B-440A-A6D2-EFE66DAE4654}" type="presParOf" srcId="{37BB2F95-BC7A-451A-9537-A441E22A93BE}" destId="{F9DF9B3C-1460-4A0D-B482-F612B2E093FE}" srcOrd="2" destOrd="0" presId="urn:microsoft.com/office/officeart/2005/8/layout/default#1"/>
    <dgm:cxn modelId="{236BEA0C-0D33-4A7B-BF4B-99E89A554091}" type="presParOf" srcId="{37BB2F95-BC7A-451A-9537-A441E22A93BE}" destId="{00BB88A0-519C-4188-B1ED-5EFCEED54F42}" srcOrd="3" destOrd="0" presId="urn:microsoft.com/office/officeart/2005/8/layout/default#1"/>
    <dgm:cxn modelId="{93A7D508-79BA-430D-9E58-E78A671BEA21}" type="presParOf" srcId="{37BB2F95-BC7A-451A-9537-A441E22A93BE}" destId="{C289D62E-CA81-437E-AAD1-0D058D50DB5F}" srcOrd="4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2A604ED5-861C-424C-9C40-25595080F3E4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51585EE1-234D-4138-9F69-1B42C332BC75}">
      <dgm:prSet custT="1"/>
      <dgm:spPr/>
      <dgm:t>
        <a:bodyPr/>
        <a:lstStyle/>
        <a:p>
          <a:pPr algn="ctr" rtl="0"/>
          <a:r>
            <a:rPr lang="ru-RU" sz="3600" b="1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ПОДГРУППОВЫЕ ЗАНЯТИЯ </a:t>
          </a:r>
          <a:endParaRPr lang="ru-RU" sz="3600" b="1" dirty="0">
            <a:solidFill>
              <a:schemeClr val="accent1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688910D-91D1-43B7-B3B3-8B53D1C26954}" type="parTrans" cxnId="{3CDD8A23-9380-47DC-A583-CD803A23129D}">
      <dgm:prSet/>
      <dgm:spPr/>
      <dgm:t>
        <a:bodyPr/>
        <a:lstStyle/>
        <a:p>
          <a:endParaRPr lang="ru-RU"/>
        </a:p>
      </dgm:t>
    </dgm:pt>
    <dgm:pt modelId="{A20E4D8B-7E07-49BD-B643-934F92BC43DD}" type="sibTrans" cxnId="{3CDD8A23-9380-47DC-A583-CD803A23129D}">
      <dgm:prSet/>
      <dgm:spPr/>
      <dgm:t>
        <a:bodyPr/>
        <a:lstStyle/>
        <a:p>
          <a:endParaRPr lang="ru-RU"/>
        </a:p>
      </dgm:t>
    </dgm:pt>
    <dgm:pt modelId="{D5542EEF-B389-4A9F-A218-FE7D1CC93747}" type="pres">
      <dgm:prSet presAssocID="{2A604ED5-861C-424C-9C40-25595080F3E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C521845-F66B-42BC-BF5F-7CADEDFF1FB3}" type="pres">
      <dgm:prSet presAssocID="{51585EE1-234D-4138-9F69-1B42C332BC75}" presName="parentText" presStyleLbl="node1" presStyleIdx="0" presStyleCnt="1" custScaleY="16247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F239D1E-46BF-4D12-9210-3202DE04B9A8}" type="presOf" srcId="{51585EE1-234D-4138-9F69-1B42C332BC75}" destId="{EC521845-F66B-42BC-BF5F-7CADEDFF1FB3}" srcOrd="0" destOrd="0" presId="urn:microsoft.com/office/officeart/2005/8/layout/vList2"/>
    <dgm:cxn modelId="{41A54F28-F0FC-40CD-9524-4FDD1E4B8BA1}" type="presOf" srcId="{2A604ED5-861C-424C-9C40-25595080F3E4}" destId="{D5542EEF-B389-4A9F-A218-FE7D1CC93747}" srcOrd="0" destOrd="0" presId="urn:microsoft.com/office/officeart/2005/8/layout/vList2"/>
    <dgm:cxn modelId="{3CDD8A23-9380-47DC-A583-CD803A23129D}" srcId="{2A604ED5-861C-424C-9C40-25595080F3E4}" destId="{51585EE1-234D-4138-9F69-1B42C332BC75}" srcOrd="0" destOrd="0" parTransId="{F688910D-91D1-43B7-B3B3-8B53D1C26954}" sibTransId="{A20E4D8B-7E07-49BD-B643-934F92BC43DD}"/>
    <dgm:cxn modelId="{E5B0F696-97A2-43F2-8190-C416E4542307}" type="presParOf" srcId="{D5542EEF-B389-4A9F-A218-FE7D1CC93747}" destId="{EC521845-F66B-42BC-BF5F-7CADEDFF1FB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2A604ED5-861C-424C-9C40-25595080F3E4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51585EE1-234D-4138-9F69-1B42C332BC75}">
      <dgm:prSet custT="1"/>
      <dgm:spPr/>
      <dgm:t>
        <a:bodyPr/>
        <a:lstStyle/>
        <a:p>
          <a:pPr algn="ctr" rtl="0"/>
          <a:r>
            <a:rPr lang="ru-RU" sz="3600" b="1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ОПРЕДЕЛЕНИЕ  МЕСТА ЗВУКА В СЛОВЕ </a:t>
          </a:r>
          <a:endParaRPr lang="ru-RU" sz="3600" b="1" dirty="0">
            <a:solidFill>
              <a:schemeClr val="accent1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688910D-91D1-43B7-B3B3-8B53D1C26954}" type="parTrans" cxnId="{3CDD8A23-9380-47DC-A583-CD803A23129D}">
      <dgm:prSet/>
      <dgm:spPr/>
      <dgm:t>
        <a:bodyPr/>
        <a:lstStyle/>
        <a:p>
          <a:endParaRPr lang="ru-RU"/>
        </a:p>
      </dgm:t>
    </dgm:pt>
    <dgm:pt modelId="{A20E4D8B-7E07-49BD-B643-934F92BC43DD}" type="sibTrans" cxnId="{3CDD8A23-9380-47DC-A583-CD803A23129D}">
      <dgm:prSet/>
      <dgm:spPr/>
      <dgm:t>
        <a:bodyPr/>
        <a:lstStyle/>
        <a:p>
          <a:endParaRPr lang="ru-RU"/>
        </a:p>
      </dgm:t>
    </dgm:pt>
    <dgm:pt modelId="{D5542EEF-B389-4A9F-A218-FE7D1CC93747}" type="pres">
      <dgm:prSet presAssocID="{2A604ED5-861C-424C-9C40-25595080F3E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C521845-F66B-42BC-BF5F-7CADEDFF1FB3}" type="pres">
      <dgm:prSet presAssocID="{51585EE1-234D-4138-9F69-1B42C332BC75}" presName="parentText" presStyleLbl="node1" presStyleIdx="0" presStyleCnt="1" custScaleY="16247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8F4E8BE-F9EC-4B44-8FC5-57778153325F}" type="presOf" srcId="{51585EE1-234D-4138-9F69-1B42C332BC75}" destId="{EC521845-F66B-42BC-BF5F-7CADEDFF1FB3}" srcOrd="0" destOrd="0" presId="urn:microsoft.com/office/officeart/2005/8/layout/vList2"/>
    <dgm:cxn modelId="{3CDD8A23-9380-47DC-A583-CD803A23129D}" srcId="{2A604ED5-861C-424C-9C40-25595080F3E4}" destId="{51585EE1-234D-4138-9F69-1B42C332BC75}" srcOrd="0" destOrd="0" parTransId="{F688910D-91D1-43B7-B3B3-8B53D1C26954}" sibTransId="{A20E4D8B-7E07-49BD-B643-934F92BC43DD}"/>
    <dgm:cxn modelId="{6F65BF5B-3554-4FAC-8628-EE822EA82685}" type="presOf" srcId="{2A604ED5-861C-424C-9C40-25595080F3E4}" destId="{D5542EEF-B389-4A9F-A218-FE7D1CC93747}" srcOrd="0" destOrd="0" presId="urn:microsoft.com/office/officeart/2005/8/layout/vList2"/>
    <dgm:cxn modelId="{ADA26E36-B336-47ED-9DFD-492D9DEE82CA}" type="presParOf" srcId="{D5542EEF-B389-4A9F-A218-FE7D1CC93747}" destId="{EC521845-F66B-42BC-BF5F-7CADEDFF1FB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2A604ED5-861C-424C-9C40-25595080F3E4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51585EE1-234D-4138-9F69-1B42C332BC75}">
      <dgm:prSet custT="1"/>
      <dgm:spPr/>
      <dgm:t>
        <a:bodyPr/>
        <a:lstStyle/>
        <a:p>
          <a:pPr algn="ctr" rtl="0"/>
          <a:r>
            <a:rPr lang="ru-RU" sz="3600" b="1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КРУЖОК «ВЕСЕЛЫЙ ЯЗЫЧОК»</a:t>
          </a:r>
          <a:endParaRPr lang="ru-RU" sz="3600" b="1" dirty="0">
            <a:solidFill>
              <a:schemeClr val="accent1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688910D-91D1-43B7-B3B3-8B53D1C26954}" type="parTrans" cxnId="{3CDD8A23-9380-47DC-A583-CD803A23129D}">
      <dgm:prSet/>
      <dgm:spPr/>
      <dgm:t>
        <a:bodyPr/>
        <a:lstStyle/>
        <a:p>
          <a:endParaRPr lang="ru-RU"/>
        </a:p>
      </dgm:t>
    </dgm:pt>
    <dgm:pt modelId="{A20E4D8B-7E07-49BD-B643-934F92BC43DD}" type="sibTrans" cxnId="{3CDD8A23-9380-47DC-A583-CD803A23129D}">
      <dgm:prSet/>
      <dgm:spPr/>
      <dgm:t>
        <a:bodyPr/>
        <a:lstStyle/>
        <a:p>
          <a:endParaRPr lang="ru-RU"/>
        </a:p>
      </dgm:t>
    </dgm:pt>
    <dgm:pt modelId="{D5542EEF-B389-4A9F-A218-FE7D1CC93747}" type="pres">
      <dgm:prSet presAssocID="{2A604ED5-861C-424C-9C40-25595080F3E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C521845-F66B-42BC-BF5F-7CADEDFF1FB3}" type="pres">
      <dgm:prSet presAssocID="{51585EE1-234D-4138-9F69-1B42C332BC75}" presName="parentText" presStyleLbl="node1" presStyleIdx="0" presStyleCnt="1" custScaleY="16247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C47E5B5-39F7-4983-96E5-A23405030B4B}" type="presOf" srcId="{2A604ED5-861C-424C-9C40-25595080F3E4}" destId="{D5542EEF-B389-4A9F-A218-FE7D1CC93747}" srcOrd="0" destOrd="0" presId="urn:microsoft.com/office/officeart/2005/8/layout/vList2"/>
    <dgm:cxn modelId="{0546A772-6EB0-452E-8A78-6270A824D4E4}" type="presOf" srcId="{51585EE1-234D-4138-9F69-1B42C332BC75}" destId="{EC521845-F66B-42BC-BF5F-7CADEDFF1FB3}" srcOrd="0" destOrd="0" presId="urn:microsoft.com/office/officeart/2005/8/layout/vList2"/>
    <dgm:cxn modelId="{3CDD8A23-9380-47DC-A583-CD803A23129D}" srcId="{2A604ED5-861C-424C-9C40-25595080F3E4}" destId="{51585EE1-234D-4138-9F69-1B42C332BC75}" srcOrd="0" destOrd="0" parTransId="{F688910D-91D1-43B7-B3B3-8B53D1C26954}" sibTransId="{A20E4D8B-7E07-49BD-B643-934F92BC43DD}"/>
    <dgm:cxn modelId="{31C6998F-4AD8-4DC1-802E-DB270125D438}" type="presParOf" srcId="{D5542EEF-B389-4A9F-A218-FE7D1CC93747}" destId="{EC521845-F66B-42BC-BF5F-7CADEDFF1FB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2A604ED5-861C-424C-9C40-25595080F3E4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51585EE1-234D-4138-9F69-1B42C332BC75}">
      <dgm:prSet custT="1"/>
      <dgm:spPr/>
      <dgm:t>
        <a:bodyPr/>
        <a:lstStyle/>
        <a:p>
          <a:pPr algn="ctr" rtl="0"/>
          <a:r>
            <a:rPr lang="ru-RU" sz="3200" b="1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ОТКРЫТОЕ ЗАНЯТИЕ С ИСПОЛЬЗОВАНИЕМ ИКТ</a:t>
          </a:r>
          <a:r>
            <a:rPr lang="ru-RU" sz="3600" b="1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	</a:t>
          </a:r>
          <a:endParaRPr lang="ru-RU" sz="3600" b="1" dirty="0">
            <a:solidFill>
              <a:schemeClr val="accent1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688910D-91D1-43B7-B3B3-8B53D1C26954}" type="parTrans" cxnId="{3CDD8A23-9380-47DC-A583-CD803A23129D}">
      <dgm:prSet/>
      <dgm:spPr/>
      <dgm:t>
        <a:bodyPr/>
        <a:lstStyle/>
        <a:p>
          <a:endParaRPr lang="ru-RU"/>
        </a:p>
      </dgm:t>
    </dgm:pt>
    <dgm:pt modelId="{A20E4D8B-7E07-49BD-B643-934F92BC43DD}" type="sibTrans" cxnId="{3CDD8A23-9380-47DC-A583-CD803A23129D}">
      <dgm:prSet/>
      <dgm:spPr/>
      <dgm:t>
        <a:bodyPr/>
        <a:lstStyle/>
        <a:p>
          <a:endParaRPr lang="ru-RU"/>
        </a:p>
      </dgm:t>
    </dgm:pt>
    <dgm:pt modelId="{D5542EEF-B389-4A9F-A218-FE7D1CC93747}" type="pres">
      <dgm:prSet presAssocID="{2A604ED5-861C-424C-9C40-25595080F3E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C521845-F66B-42BC-BF5F-7CADEDFF1FB3}" type="pres">
      <dgm:prSet presAssocID="{51585EE1-234D-4138-9F69-1B42C332BC75}" presName="parentText" presStyleLbl="node1" presStyleIdx="0" presStyleCnt="1" custScaleY="30037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CDD8A23-9380-47DC-A583-CD803A23129D}" srcId="{2A604ED5-861C-424C-9C40-25595080F3E4}" destId="{51585EE1-234D-4138-9F69-1B42C332BC75}" srcOrd="0" destOrd="0" parTransId="{F688910D-91D1-43B7-B3B3-8B53D1C26954}" sibTransId="{A20E4D8B-7E07-49BD-B643-934F92BC43DD}"/>
    <dgm:cxn modelId="{38071B2C-C970-45AC-9BB4-5B6BB2565C72}" type="presOf" srcId="{51585EE1-234D-4138-9F69-1B42C332BC75}" destId="{EC521845-F66B-42BC-BF5F-7CADEDFF1FB3}" srcOrd="0" destOrd="0" presId="urn:microsoft.com/office/officeart/2005/8/layout/vList2"/>
    <dgm:cxn modelId="{FF0DCC4D-0AD3-4782-BB0A-0818210079BC}" type="presOf" srcId="{2A604ED5-861C-424C-9C40-25595080F3E4}" destId="{D5542EEF-B389-4A9F-A218-FE7D1CC93747}" srcOrd="0" destOrd="0" presId="urn:microsoft.com/office/officeart/2005/8/layout/vList2"/>
    <dgm:cxn modelId="{A8A26749-AC5D-4A0B-BFFB-C99C3712D849}" type="presParOf" srcId="{D5542EEF-B389-4A9F-A218-FE7D1CC93747}" destId="{EC521845-F66B-42BC-BF5F-7CADEDFF1FB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2A604ED5-861C-424C-9C40-25595080F3E4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51585EE1-234D-4138-9F69-1B42C332BC75}">
      <dgm:prSet custT="1"/>
      <dgm:spPr/>
      <dgm:t>
        <a:bodyPr/>
        <a:lstStyle/>
        <a:p>
          <a:pPr algn="ctr" rtl="0"/>
          <a:r>
            <a:rPr lang="ru-RU" sz="3600" b="1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ВЫВОДЫ	</a:t>
          </a:r>
          <a:endParaRPr lang="ru-RU" sz="3600" b="1" dirty="0">
            <a:solidFill>
              <a:schemeClr val="accent1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20E4D8B-7E07-49BD-B643-934F92BC43DD}" type="sibTrans" cxnId="{3CDD8A23-9380-47DC-A583-CD803A23129D}">
      <dgm:prSet/>
      <dgm:spPr/>
      <dgm:t>
        <a:bodyPr/>
        <a:lstStyle/>
        <a:p>
          <a:endParaRPr lang="ru-RU"/>
        </a:p>
      </dgm:t>
    </dgm:pt>
    <dgm:pt modelId="{F688910D-91D1-43B7-B3B3-8B53D1C26954}" type="parTrans" cxnId="{3CDD8A23-9380-47DC-A583-CD803A23129D}">
      <dgm:prSet/>
      <dgm:spPr/>
      <dgm:t>
        <a:bodyPr/>
        <a:lstStyle/>
        <a:p>
          <a:endParaRPr lang="ru-RU"/>
        </a:p>
      </dgm:t>
    </dgm:pt>
    <dgm:pt modelId="{D5542EEF-B389-4A9F-A218-FE7D1CC93747}" type="pres">
      <dgm:prSet presAssocID="{2A604ED5-861C-424C-9C40-25595080F3E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C521845-F66B-42BC-BF5F-7CADEDFF1FB3}" type="pres">
      <dgm:prSet presAssocID="{51585EE1-234D-4138-9F69-1B42C332BC75}" presName="parentText" presStyleLbl="node1" presStyleIdx="0" presStyleCnt="1" custScaleY="16247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CDD8A23-9380-47DC-A583-CD803A23129D}" srcId="{2A604ED5-861C-424C-9C40-25595080F3E4}" destId="{51585EE1-234D-4138-9F69-1B42C332BC75}" srcOrd="0" destOrd="0" parTransId="{F688910D-91D1-43B7-B3B3-8B53D1C26954}" sibTransId="{A20E4D8B-7E07-49BD-B643-934F92BC43DD}"/>
    <dgm:cxn modelId="{C28EF6AF-65E1-4130-9F6F-A0EC01DE533B}" type="presOf" srcId="{2A604ED5-861C-424C-9C40-25595080F3E4}" destId="{D5542EEF-B389-4A9F-A218-FE7D1CC93747}" srcOrd="0" destOrd="0" presId="urn:microsoft.com/office/officeart/2005/8/layout/vList2"/>
    <dgm:cxn modelId="{0BDDF953-F4A9-47EF-A21E-E25AB746E156}" type="presOf" srcId="{51585EE1-234D-4138-9F69-1B42C332BC75}" destId="{EC521845-F66B-42BC-BF5F-7CADEDFF1FB3}" srcOrd="0" destOrd="0" presId="urn:microsoft.com/office/officeart/2005/8/layout/vList2"/>
    <dgm:cxn modelId="{A0A5942B-07BB-453E-9A53-B7AAE1D4650E}" type="presParOf" srcId="{D5542EEF-B389-4A9F-A218-FE7D1CC93747}" destId="{EC521845-F66B-42BC-BF5F-7CADEDFF1FB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A604ED5-861C-424C-9C40-25595080F3E4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51585EE1-234D-4138-9F69-1B42C332BC75}">
      <dgm:prSet custT="1"/>
      <dgm:spPr/>
      <dgm:t>
        <a:bodyPr/>
        <a:lstStyle/>
        <a:p>
          <a:pPr algn="ctr" rtl="0"/>
          <a:r>
            <a:rPr lang="ru-RU" sz="3600" b="1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НАПРАВЛЕНИЯ КОРРЕКЦИОННОЙ     РАБОТЫ С ИСПОЛЬЗОВАНИЕМ ИКТ	</a:t>
          </a:r>
          <a:endParaRPr lang="ru-RU" sz="3600" b="1" dirty="0">
            <a:solidFill>
              <a:schemeClr val="accent1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20E4D8B-7E07-49BD-B643-934F92BC43DD}" type="sibTrans" cxnId="{3CDD8A23-9380-47DC-A583-CD803A23129D}">
      <dgm:prSet/>
      <dgm:spPr/>
      <dgm:t>
        <a:bodyPr/>
        <a:lstStyle/>
        <a:p>
          <a:endParaRPr lang="ru-RU"/>
        </a:p>
      </dgm:t>
    </dgm:pt>
    <dgm:pt modelId="{F688910D-91D1-43B7-B3B3-8B53D1C26954}" type="parTrans" cxnId="{3CDD8A23-9380-47DC-A583-CD803A23129D}">
      <dgm:prSet/>
      <dgm:spPr/>
      <dgm:t>
        <a:bodyPr/>
        <a:lstStyle/>
        <a:p>
          <a:endParaRPr lang="ru-RU"/>
        </a:p>
      </dgm:t>
    </dgm:pt>
    <dgm:pt modelId="{D5542EEF-B389-4A9F-A218-FE7D1CC93747}" type="pres">
      <dgm:prSet presAssocID="{2A604ED5-861C-424C-9C40-25595080F3E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C521845-F66B-42BC-BF5F-7CADEDFF1FB3}" type="pres">
      <dgm:prSet presAssocID="{51585EE1-234D-4138-9F69-1B42C332BC75}" presName="parentText" presStyleLbl="node1" presStyleIdx="0" presStyleCnt="1" custScaleY="29869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771678D-5EEC-4F58-A01F-7AF4CDCD4E57}" type="presOf" srcId="{51585EE1-234D-4138-9F69-1B42C332BC75}" destId="{EC521845-F66B-42BC-BF5F-7CADEDFF1FB3}" srcOrd="0" destOrd="0" presId="urn:microsoft.com/office/officeart/2005/8/layout/vList2"/>
    <dgm:cxn modelId="{3CDD8A23-9380-47DC-A583-CD803A23129D}" srcId="{2A604ED5-861C-424C-9C40-25595080F3E4}" destId="{51585EE1-234D-4138-9F69-1B42C332BC75}" srcOrd="0" destOrd="0" parTransId="{F688910D-91D1-43B7-B3B3-8B53D1C26954}" sibTransId="{A20E4D8B-7E07-49BD-B643-934F92BC43DD}"/>
    <dgm:cxn modelId="{582D21AA-F49A-4FF0-86A1-CF5A77C142DC}" type="presOf" srcId="{2A604ED5-861C-424C-9C40-25595080F3E4}" destId="{D5542EEF-B389-4A9F-A218-FE7D1CC93747}" srcOrd="0" destOrd="0" presId="urn:microsoft.com/office/officeart/2005/8/layout/vList2"/>
    <dgm:cxn modelId="{38333482-BF85-465A-80AD-6CB75D2739A8}" type="presParOf" srcId="{D5542EEF-B389-4A9F-A218-FE7D1CC93747}" destId="{EC521845-F66B-42BC-BF5F-7CADEDFF1FB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A604ED5-861C-424C-9C40-25595080F3E4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51585EE1-234D-4138-9F69-1B42C332BC75}">
      <dgm:prSet custT="1"/>
      <dgm:spPr/>
      <dgm:t>
        <a:bodyPr/>
        <a:lstStyle/>
        <a:p>
          <a:pPr algn="ctr" rtl="0"/>
          <a:r>
            <a:rPr lang="ru-RU" sz="3600" b="1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ИНДИВИДУАЛЬНЫЕ ЗАНЯТИЯ</a:t>
          </a:r>
          <a:endParaRPr lang="ru-RU" sz="3600" b="1" dirty="0">
            <a:solidFill>
              <a:schemeClr val="accent1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688910D-91D1-43B7-B3B3-8B53D1C26954}" type="parTrans" cxnId="{3CDD8A23-9380-47DC-A583-CD803A23129D}">
      <dgm:prSet/>
      <dgm:spPr/>
      <dgm:t>
        <a:bodyPr/>
        <a:lstStyle/>
        <a:p>
          <a:endParaRPr lang="ru-RU"/>
        </a:p>
      </dgm:t>
    </dgm:pt>
    <dgm:pt modelId="{A20E4D8B-7E07-49BD-B643-934F92BC43DD}" type="sibTrans" cxnId="{3CDD8A23-9380-47DC-A583-CD803A23129D}">
      <dgm:prSet/>
      <dgm:spPr/>
      <dgm:t>
        <a:bodyPr/>
        <a:lstStyle/>
        <a:p>
          <a:endParaRPr lang="ru-RU"/>
        </a:p>
      </dgm:t>
    </dgm:pt>
    <dgm:pt modelId="{D5542EEF-B389-4A9F-A218-FE7D1CC93747}" type="pres">
      <dgm:prSet presAssocID="{2A604ED5-861C-424C-9C40-25595080F3E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C521845-F66B-42BC-BF5F-7CADEDFF1FB3}" type="pres">
      <dgm:prSet presAssocID="{51585EE1-234D-4138-9F69-1B42C332BC75}" presName="parentText" presStyleLbl="node1" presStyleIdx="0" presStyleCnt="1" custScaleY="162476" custLinFactNeighborY="5386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8EC5518-FA21-4161-B497-5053A173E575}" type="presOf" srcId="{2A604ED5-861C-424C-9C40-25595080F3E4}" destId="{D5542EEF-B389-4A9F-A218-FE7D1CC93747}" srcOrd="0" destOrd="0" presId="urn:microsoft.com/office/officeart/2005/8/layout/vList2"/>
    <dgm:cxn modelId="{3CDD8A23-9380-47DC-A583-CD803A23129D}" srcId="{2A604ED5-861C-424C-9C40-25595080F3E4}" destId="{51585EE1-234D-4138-9F69-1B42C332BC75}" srcOrd="0" destOrd="0" parTransId="{F688910D-91D1-43B7-B3B3-8B53D1C26954}" sibTransId="{A20E4D8B-7E07-49BD-B643-934F92BC43DD}"/>
    <dgm:cxn modelId="{C7ED59B3-B65C-4F8C-BDB2-3F2A6A9AE878}" type="presOf" srcId="{51585EE1-234D-4138-9F69-1B42C332BC75}" destId="{EC521845-F66B-42BC-BF5F-7CADEDFF1FB3}" srcOrd="0" destOrd="0" presId="urn:microsoft.com/office/officeart/2005/8/layout/vList2"/>
    <dgm:cxn modelId="{FF1D927F-FD83-4A14-AEEB-CDA427AA8904}" type="presParOf" srcId="{D5542EEF-B389-4A9F-A218-FE7D1CC93747}" destId="{EC521845-F66B-42BC-BF5F-7CADEDFF1FB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A604ED5-861C-424C-9C40-25595080F3E4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51585EE1-234D-4138-9F69-1B42C332BC75}">
      <dgm:prSet custT="1"/>
      <dgm:spPr/>
      <dgm:t>
        <a:bodyPr/>
        <a:lstStyle/>
        <a:p>
          <a:pPr algn="ctr" rtl="0"/>
          <a:r>
            <a:rPr lang="ru-RU" sz="3600" b="1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ИНДИВИДУАЛЬНЫЕ ЗАНЯТИЯ</a:t>
          </a:r>
          <a:endParaRPr lang="ru-RU" sz="3600" b="1" dirty="0">
            <a:solidFill>
              <a:schemeClr val="accent1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688910D-91D1-43B7-B3B3-8B53D1C26954}" type="parTrans" cxnId="{3CDD8A23-9380-47DC-A583-CD803A23129D}">
      <dgm:prSet/>
      <dgm:spPr/>
      <dgm:t>
        <a:bodyPr/>
        <a:lstStyle/>
        <a:p>
          <a:endParaRPr lang="ru-RU"/>
        </a:p>
      </dgm:t>
    </dgm:pt>
    <dgm:pt modelId="{A20E4D8B-7E07-49BD-B643-934F92BC43DD}" type="sibTrans" cxnId="{3CDD8A23-9380-47DC-A583-CD803A23129D}">
      <dgm:prSet/>
      <dgm:spPr/>
      <dgm:t>
        <a:bodyPr/>
        <a:lstStyle/>
        <a:p>
          <a:endParaRPr lang="ru-RU"/>
        </a:p>
      </dgm:t>
    </dgm:pt>
    <dgm:pt modelId="{D5542EEF-B389-4A9F-A218-FE7D1CC93747}" type="pres">
      <dgm:prSet presAssocID="{2A604ED5-861C-424C-9C40-25595080F3E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C521845-F66B-42BC-BF5F-7CADEDFF1FB3}" type="pres">
      <dgm:prSet presAssocID="{51585EE1-234D-4138-9F69-1B42C332BC75}" presName="parentText" presStyleLbl="node1" presStyleIdx="0" presStyleCnt="1" custScaleY="16247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AC15F2E-795D-4740-A991-C8F3B00CF3BE}" type="presOf" srcId="{2A604ED5-861C-424C-9C40-25595080F3E4}" destId="{D5542EEF-B389-4A9F-A218-FE7D1CC93747}" srcOrd="0" destOrd="0" presId="urn:microsoft.com/office/officeart/2005/8/layout/vList2"/>
    <dgm:cxn modelId="{3CDD8A23-9380-47DC-A583-CD803A23129D}" srcId="{2A604ED5-861C-424C-9C40-25595080F3E4}" destId="{51585EE1-234D-4138-9F69-1B42C332BC75}" srcOrd="0" destOrd="0" parTransId="{F688910D-91D1-43B7-B3B3-8B53D1C26954}" sibTransId="{A20E4D8B-7E07-49BD-B643-934F92BC43DD}"/>
    <dgm:cxn modelId="{A7C80CED-CC01-4227-BA08-C3D8DF9BD2D7}" type="presOf" srcId="{51585EE1-234D-4138-9F69-1B42C332BC75}" destId="{EC521845-F66B-42BC-BF5F-7CADEDFF1FB3}" srcOrd="0" destOrd="0" presId="urn:microsoft.com/office/officeart/2005/8/layout/vList2"/>
    <dgm:cxn modelId="{922FEC1B-1BA0-481B-BD87-FD16B0A7CD34}" type="presParOf" srcId="{D5542EEF-B389-4A9F-A218-FE7D1CC93747}" destId="{EC521845-F66B-42BC-BF5F-7CADEDFF1FB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A604ED5-861C-424C-9C40-25595080F3E4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51585EE1-234D-4138-9F69-1B42C332BC75}">
      <dgm:prSet custT="1"/>
      <dgm:spPr/>
      <dgm:t>
        <a:bodyPr/>
        <a:lstStyle/>
        <a:p>
          <a:pPr algn="ctr" rtl="0"/>
          <a:r>
            <a:rPr lang="ru-RU" sz="3600" b="1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ИНДИВИДУАЛЬНЫЕ ЗАНЯТИЯ</a:t>
          </a:r>
          <a:endParaRPr lang="ru-RU" sz="3600" b="1" dirty="0">
            <a:solidFill>
              <a:schemeClr val="accent1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688910D-91D1-43B7-B3B3-8B53D1C26954}" type="parTrans" cxnId="{3CDD8A23-9380-47DC-A583-CD803A23129D}">
      <dgm:prSet/>
      <dgm:spPr/>
      <dgm:t>
        <a:bodyPr/>
        <a:lstStyle/>
        <a:p>
          <a:endParaRPr lang="ru-RU"/>
        </a:p>
      </dgm:t>
    </dgm:pt>
    <dgm:pt modelId="{A20E4D8B-7E07-49BD-B643-934F92BC43DD}" type="sibTrans" cxnId="{3CDD8A23-9380-47DC-A583-CD803A23129D}">
      <dgm:prSet/>
      <dgm:spPr/>
      <dgm:t>
        <a:bodyPr/>
        <a:lstStyle/>
        <a:p>
          <a:endParaRPr lang="ru-RU"/>
        </a:p>
      </dgm:t>
    </dgm:pt>
    <dgm:pt modelId="{D5542EEF-B389-4A9F-A218-FE7D1CC93747}" type="pres">
      <dgm:prSet presAssocID="{2A604ED5-861C-424C-9C40-25595080F3E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C521845-F66B-42BC-BF5F-7CADEDFF1FB3}" type="pres">
      <dgm:prSet presAssocID="{51585EE1-234D-4138-9F69-1B42C332BC75}" presName="parentText" presStyleLbl="node1" presStyleIdx="0" presStyleCnt="1" custScaleY="162476" custLinFactNeighborY="7182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CDD8A23-9380-47DC-A583-CD803A23129D}" srcId="{2A604ED5-861C-424C-9C40-25595080F3E4}" destId="{51585EE1-234D-4138-9F69-1B42C332BC75}" srcOrd="0" destOrd="0" parTransId="{F688910D-91D1-43B7-B3B3-8B53D1C26954}" sibTransId="{A20E4D8B-7E07-49BD-B643-934F92BC43DD}"/>
    <dgm:cxn modelId="{E5184E11-2FB0-441B-A45C-61E227E654C8}" type="presOf" srcId="{2A604ED5-861C-424C-9C40-25595080F3E4}" destId="{D5542EEF-B389-4A9F-A218-FE7D1CC93747}" srcOrd="0" destOrd="0" presId="urn:microsoft.com/office/officeart/2005/8/layout/vList2"/>
    <dgm:cxn modelId="{C4386EB6-CA44-40F8-A4D1-FAFF9518FBB2}" type="presOf" srcId="{51585EE1-234D-4138-9F69-1B42C332BC75}" destId="{EC521845-F66B-42BC-BF5F-7CADEDFF1FB3}" srcOrd="0" destOrd="0" presId="urn:microsoft.com/office/officeart/2005/8/layout/vList2"/>
    <dgm:cxn modelId="{3AC1FB22-2406-46EA-A5D2-DF0BC63B8FEF}" type="presParOf" srcId="{D5542EEF-B389-4A9F-A218-FE7D1CC93747}" destId="{EC521845-F66B-42BC-BF5F-7CADEDFF1FB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A604ED5-861C-424C-9C40-25595080F3E4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51585EE1-234D-4138-9F69-1B42C332BC75}">
      <dgm:prSet custT="1"/>
      <dgm:spPr/>
      <dgm:t>
        <a:bodyPr/>
        <a:lstStyle/>
        <a:p>
          <a:pPr algn="ctr" rtl="0"/>
          <a:r>
            <a:rPr lang="ru-RU" sz="3600" b="1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ИНДИВИДУАЛЬНЫЕ ЗАНЯТИЯ</a:t>
          </a:r>
          <a:endParaRPr lang="ru-RU" sz="3600" b="1" dirty="0">
            <a:solidFill>
              <a:schemeClr val="accent1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688910D-91D1-43B7-B3B3-8B53D1C26954}" type="parTrans" cxnId="{3CDD8A23-9380-47DC-A583-CD803A23129D}">
      <dgm:prSet/>
      <dgm:spPr/>
      <dgm:t>
        <a:bodyPr/>
        <a:lstStyle/>
        <a:p>
          <a:endParaRPr lang="ru-RU"/>
        </a:p>
      </dgm:t>
    </dgm:pt>
    <dgm:pt modelId="{A20E4D8B-7E07-49BD-B643-934F92BC43DD}" type="sibTrans" cxnId="{3CDD8A23-9380-47DC-A583-CD803A23129D}">
      <dgm:prSet/>
      <dgm:spPr/>
      <dgm:t>
        <a:bodyPr/>
        <a:lstStyle/>
        <a:p>
          <a:endParaRPr lang="ru-RU"/>
        </a:p>
      </dgm:t>
    </dgm:pt>
    <dgm:pt modelId="{D5542EEF-B389-4A9F-A218-FE7D1CC93747}" type="pres">
      <dgm:prSet presAssocID="{2A604ED5-861C-424C-9C40-25595080F3E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C521845-F66B-42BC-BF5F-7CADEDFF1FB3}" type="pres">
      <dgm:prSet presAssocID="{51585EE1-234D-4138-9F69-1B42C332BC75}" presName="parentText" presStyleLbl="node1" presStyleIdx="0" presStyleCnt="1" custScaleY="16247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DD8F35B-3C78-47EF-B7CF-45F8DEC41D99}" type="presOf" srcId="{51585EE1-234D-4138-9F69-1B42C332BC75}" destId="{EC521845-F66B-42BC-BF5F-7CADEDFF1FB3}" srcOrd="0" destOrd="0" presId="urn:microsoft.com/office/officeart/2005/8/layout/vList2"/>
    <dgm:cxn modelId="{3CDD8A23-9380-47DC-A583-CD803A23129D}" srcId="{2A604ED5-861C-424C-9C40-25595080F3E4}" destId="{51585EE1-234D-4138-9F69-1B42C332BC75}" srcOrd="0" destOrd="0" parTransId="{F688910D-91D1-43B7-B3B3-8B53D1C26954}" sibTransId="{A20E4D8B-7E07-49BD-B643-934F92BC43DD}"/>
    <dgm:cxn modelId="{EFA59EB0-3150-46AE-A119-4128AC23CDF1}" type="presOf" srcId="{2A604ED5-861C-424C-9C40-25595080F3E4}" destId="{D5542EEF-B389-4A9F-A218-FE7D1CC93747}" srcOrd="0" destOrd="0" presId="urn:microsoft.com/office/officeart/2005/8/layout/vList2"/>
    <dgm:cxn modelId="{387898E6-231B-4ACF-810E-37A11524B8EC}" type="presParOf" srcId="{D5542EEF-B389-4A9F-A218-FE7D1CC93747}" destId="{EC521845-F66B-42BC-BF5F-7CADEDFF1FB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2A604ED5-861C-424C-9C40-25595080F3E4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51585EE1-234D-4138-9F69-1B42C332BC75}">
      <dgm:prSet custT="1"/>
      <dgm:spPr/>
      <dgm:t>
        <a:bodyPr/>
        <a:lstStyle/>
        <a:p>
          <a:pPr algn="ctr" rtl="0"/>
          <a:r>
            <a:rPr lang="ru-RU" sz="3600" b="1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ИНДИВИДУАЛЬНЫЕ ЗАНЯТИЯ</a:t>
          </a:r>
          <a:endParaRPr lang="ru-RU" sz="3600" b="1" dirty="0">
            <a:solidFill>
              <a:schemeClr val="accent1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688910D-91D1-43B7-B3B3-8B53D1C26954}" type="parTrans" cxnId="{3CDD8A23-9380-47DC-A583-CD803A23129D}">
      <dgm:prSet/>
      <dgm:spPr/>
      <dgm:t>
        <a:bodyPr/>
        <a:lstStyle/>
        <a:p>
          <a:endParaRPr lang="ru-RU"/>
        </a:p>
      </dgm:t>
    </dgm:pt>
    <dgm:pt modelId="{A20E4D8B-7E07-49BD-B643-934F92BC43DD}" type="sibTrans" cxnId="{3CDD8A23-9380-47DC-A583-CD803A23129D}">
      <dgm:prSet/>
      <dgm:spPr/>
      <dgm:t>
        <a:bodyPr/>
        <a:lstStyle/>
        <a:p>
          <a:endParaRPr lang="ru-RU"/>
        </a:p>
      </dgm:t>
    </dgm:pt>
    <dgm:pt modelId="{D5542EEF-B389-4A9F-A218-FE7D1CC93747}" type="pres">
      <dgm:prSet presAssocID="{2A604ED5-861C-424C-9C40-25595080F3E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C521845-F66B-42BC-BF5F-7CADEDFF1FB3}" type="pres">
      <dgm:prSet presAssocID="{51585EE1-234D-4138-9F69-1B42C332BC75}" presName="parentText" presStyleLbl="node1" presStyleIdx="0" presStyleCnt="1" custScaleY="16247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42730B5-1FFD-47C0-A0B1-A86D2A9C3175}" type="presOf" srcId="{2A604ED5-861C-424C-9C40-25595080F3E4}" destId="{D5542EEF-B389-4A9F-A218-FE7D1CC93747}" srcOrd="0" destOrd="0" presId="urn:microsoft.com/office/officeart/2005/8/layout/vList2"/>
    <dgm:cxn modelId="{3CDD8A23-9380-47DC-A583-CD803A23129D}" srcId="{2A604ED5-861C-424C-9C40-25595080F3E4}" destId="{51585EE1-234D-4138-9F69-1B42C332BC75}" srcOrd="0" destOrd="0" parTransId="{F688910D-91D1-43B7-B3B3-8B53D1C26954}" sibTransId="{A20E4D8B-7E07-49BD-B643-934F92BC43DD}"/>
    <dgm:cxn modelId="{7748265E-A1FD-49FC-B4E3-2ED3C34E0380}" type="presOf" srcId="{51585EE1-234D-4138-9F69-1B42C332BC75}" destId="{EC521845-F66B-42BC-BF5F-7CADEDFF1FB3}" srcOrd="0" destOrd="0" presId="urn:microsoft.com/office/officeart/2005/8/layout/vList2"/>
    <dgm:cxn modelId="{ACA055F8-4D81-4947-AEFA-2A8C978EC196}" type="presParOf" srcId="{D5542EEF-B389-4A9F-A218-FE7D1CC93747}" destId="{EC521845-F66B-42BC-BF5F-7CADEDFF1FB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2A604ED5-861C-424C-9C40-25595080F3E4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51585EE1-234D-4138-9F69-1B42C332BC75}">
      <dgm:prSet custT="1"/>
      <dgm:spPr/>
      <dgm:t>
        <a:bodyPr/>
        <a:lstStyle/>
        <a:p>
          <a:pPr algn="ctr" rtl="0"/>
          <a:r>
            <a:rPr lang="ru-RU" sz="3600" b="1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ПОДГРУППОВЫЕ ЗАНЯТИЯ </a:t>
          </a:r>
          <a:endParaRPr lang="ru-RU" sz="3600" b="1" dirty="0">
            <a:solidFill>
              <a:schemeClr val="accent1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688910D-91D1-43B7-B3B3-8B53D1C26954}" type="parTrans" cxnId="{3CDD8A23-9380-47DC-A583-CD803A23129D}">
      <dgm:prSet/>
      <dgm:spPr/>
      <dgm:t>
        <a:bodyPr/>
        <a:lstStyle/>
        <a:p>
          <a:endParaRPr lang="ru-RU"/>
        </a:p>
      </dgm:t>
    </dgm:pt>
    <dgm:pt modelId="{A20E4D8B-7E07-49BD-B643-934F92BC43DD}" type="sibTrans" cxnId="{3CDD8A23-9380-47DC-A583-CD803A23129D}">
      <dgm:prSet/>
      <dgm:spPr/>
      <dgm:t>
        <a:bodyPr/>
        <a:lstStyle/>
        <a:p>
          <a:endParaRPr lang="ru-RU"/>
        </a:p>
      </dgm:t>
    </dgm:pt>
    <dgm:pt modelId="{D5542EEF-B389-4A9F-A218-FE7D1CC93747}" type="pres">
      <dgm:prSet presAssocID="{2A604ED5-861C-424C-9C40-25595080F3E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C521845-F66B-42BC-BF5F-7CADEDFF1FB3}" type="pres">
      <dgm:prSet presAssocID="{51585EE1-234D-4138-9F69-1B42C332BC75}" presName="parentText" presStyleLbl="node1" presStyleIdx="0" presStyleCnt="1" custScaleY="16247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FB29544-A1AE-4997-B017-D00CF09F2664}" type="presOf" srcId="{2A604ED5-861C-424C-9C40-25595080F3E4}" destId="{D5542EEF-B389-4A9F-A218-FE7D1CC93747}" srcOrd="0" destOrd="0" presId="urn:microsoft.com/office/officeart/2005/8/layout/vList2"/>
    <dgm:cxn modelId="{3CF866F3-91D3-4EE9-8B6A-4188002D4012}" type="presOf" srcId="{51585EE1-234D-4138-9F69-1B42C332BC75}" destId="{EC521845-F66B-42BC-BF5F-7CADEDFF1FB3}" srcOrd="0" destOrd="0" presId="urn:microsoft.com/office/officeart/2005/8/layout/vList2"/>
    <dgm:cxn modelId="{3CDD8A23-9380-47DC-A583-CD803A23129D}" srcId="{2A604ED5-861C-424C-9C40-25595080F3E4}" destId="{51585EE1-234D-4138-9F69-1B42C332BC75}" srcOrd="0" destOrd="0" parTransId="{F688910D-91D1-43B7-B3B3-8B53D1C26954}" sibTransId="{A20E4D8B-7E07-49BD-B643-934F92BC43DD}"/>
    <dgm:cxn modelId="{72F544D2-B364-498E-9C96-305A1B6206CF}" type="presParOf" srcId="{D5542EEF-B389-4A9F-A218-FE7D1CC93747}" destId="{EC521845-F66B-42BC-BF5F-7CADEDFF1FB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2A604ED5-861C-424C-9C40-25595080F3E4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51585EE1-234D-4138-9F69-1B42C332BC75}">
      <dgm:prSet custT="1"/>
      <dgm:spPr/>
      <dgm:t>
        <a:bodyPr/>
        <a:lstStyle/>
        <a:p>
          <a:pPr algn="ctr" rtl="0"/>
          <a:r>
            <a:rPr lang="ru-RU" sz="3600" b="1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ПОДГРУППОВЫЕ ЗАНЯТИЯ </a:t>
          </a:r>
          <a:endParaRPr lang="ru-RU" sz="3600" b="1" dirty="0">
            <a:solidFill>
              <a:schemeClr val="accent1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688910D-91D1-43B7-B3B3-8B53D1C26954}" type="parTrans" cxnId="{3CDD8A23-9380-47DC-A583-CD803A23129D}">
      <dgm:prSet/>
      <dgm:spPr/>
      <dgm:t>
        <a:bodyPr/>
        <a:lstStyle/>
        <a:p>
          <a:endParaRPr lang="ru-RU"/>
        </a:p>
      </dgm:t>
    </dgm:pt>
    <dgm:pt modelId="{A20E4D8B-7E07-49BD-B643-934F92BC43DD}" type="sibTrans" cxnId="{3CDD8A23-9380-47DC-A583-CD803A23129D}">
      <dgm:prSet/>
      <dgm:spPr/>
      <dgm:t>
        <a:bodyPr/>
        <a:lstStyle/>
        <a:p>
          <a:endParaRPr lang="ru-RU"/>
        </a:p>
      </dgm:t>
    </dgm:pt>
    <dgm:pt modelId="{D5542EEF-B389-4A9F-A218-FE7D1CC93747}" type="pres">
      <dgm:prSet presAssocID="{2A604ED5-861C-424C-9C40-25595080F3E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C521845-F66B-42BC-BF5F-7CADEDFF1FB3}" type="pres">
      <dgm:prSet presAssocID="{51585EE1-234D-4138-9F69-1B42C332BC75}" presName="parentText" presStyleLbl="node1" presStyleIdx="0" presStyleCnt="1" custScaleY="217510" custLinFactNeighborX="385" custLinFactNeighborY="236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EB8C233-7381-4CD4-8B5B-457DC02F0BFF}" type="presOf" srcId="{51585EE1-234D-4138-9F69-1B42C332BC75}" destId="{EC521845-F66B-42BC-BF5F-7CADEDFF1FB3}" srcOrd="0" destOrd="0" presId="urn:microsoft.com/office/officeart/2005/8/layout/vList2"/>
    <dgm:cxn modelId="{49581A3E-26F4-4899-B019-7533FE774D45}" type="presOf" srcId="{2A604ED5-861C-424C-9C40-25595080F3E4}" destId="{D5542EEF-B389-4A9F-A218-FE7D1CC93747}" srcOrd="0" destOrd="0" presId="urn:microsoft.com/office/officeart/2005/8/layout/vList2"/>
    <dgm:cxn modelId="{3CDD8A23-9380-47DC-A583-CD803A23129D}" srcId="{2A604ED5-861C-424C-9C40-25595080F3E4}" destId="{51585EE1-234D-4138-9F69-1B42C332BC75}" srcOrd="0" destOrd="0" parTransId="{F688910D-91D1-43B7-B3B3-8B53D1C26954}" sibTransId="{A20E4D8B-7E07-49BD-B643-934F92BC43DD}"/>
    <dgm:cxn modelId="{6DDFC83A-888E-4A03-9CF6-F45830C23152}" type="presParOf" srcId="{D5542EEF-B389-4A9F-A218-FE7D1CC93747}" destId="{EC521845-F66B-42BC-BF5F-7CADEDFF1FB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8659639-7D85-493B-A546-366677AC193F}">
      <dsp:nvSpPr>
        <dsp:cNvPr id="0" name=""/>
        <dsp:cNvSpPr/>
      </dsp:nvSpPr>
      <dsp:spPr>
        <a:xfrm>
          <a:off x="881849" y="2032"/>
          <a:ext cx="6045773" cy="1873815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Проведение 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коррекционно-развивающей образовательной деятельности</a:t>
          </a:r>
          <a:endParaRPr lang="ru-RU" sz="32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881849" y="2032"/>
        <a:ext cx="6045773" cy="1873815"/>
      </dsp:txXfrm>
    </dsp:sp>
    <dsp:sp modelId="{F9DF9B3C-1460-4A0D-B482-F612B2E093FE}">
      <dsp:nvSpPr>
        <dsp:cNvPr id="0" name=""/>
        <dsp:cNvSpPr/>
      </dsp:nvSpPr>
      <dsp:spPr>
        <a:xfrm>
          <a:off x="625558" y="2188151"/>
          <a:ext cx="3123026" cy="1873815"/>
        </a:xfrm>
        <a:prstGeom prst="rect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1. Повышение мотивации  для исправления недостатков речи детей</a:t>
          </a:r>
          <a:endParaRPr lang="ru-RU" sz="23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625558" y="2188151"/>
        <a:ext cx="3123026" cy="1873815"/>
      </dsp:txXfrm>
    </dsp:sp>
    <dsp:sp modelId="{C289D62E-CA81-437E-AAD1-0D058D50DB5F}">
      <dsp:nvSpPr>
        <dsp:cNvPr id="0" name=""/>
        <dsp:cNvSpPr/>
      </dsp:nvSpPr>
      <dsp:spPr>
        <a:xfrm>
          <a:off x="4110169" y="2169994"/>
          <a:ext cx="3123026" cy="1873815"/>
        </a:xfrm>
        <a:prstGeom prst="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2. Развитие восприятия, внимания и мышления за счет повышения уровня наглядности</a:t>
          </a:r>
          <a:endParaRPr lang="ru-RU" sz="23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110169" y="2169994"/>
        <a:ext cx="3123026" cy="1873815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C521845-F66B-42BC-BF5F-7CADEDFF1FB3}">
      <dsp:nvSpPr>
        <dsp:cNvPr id="0" name=""/>
        <dsp:cNvSpPr/>
      </dsp:nvSpPr>
      <dsp:spPr>
        <a:xfrm>
          <a:off x="0" y="562"/>
          <a:ext cx="8424936" cy="1151002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НАПРАВЛЕНИЯ КОРРЕКЦИОННОЙ     РАБОТЫ С ИСПОЛЬЗОВАНИЕМ ИКТ	</a:t>
          </a:r>
          <a:endParaRPr lang="ru-RU" sz="3600" b="1" kern="1200" dirty="0">
            <a:solidFill>
              <a:schemeClr val="accent1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0" y="562"/>
        <a:ext cx="8424936" cy="1151002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C521845-F66B-42BC-BF5F-7CADEDFF1FB3}">
      <dsp:nvSpPr>
        <dsp:cNvPr id="0" name=""/>
        <dsp:cNvSpPr/>
      </dsp:nvSpPr>
      <dsp:spPr>
        <a:xfrm>
          <a:off x="0" y="87672"/>
          <a:ext cx="8136904" cy="626707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ИНДИВИДУАЛЬНЫЕ ЗАНЯТИЯ</a:t>
          </a:r>
          <a:endParaRPr lang="ru-RU" sz="3600" b="1" kern="1200" dirty="0">
            <a:solidFill>
              <a:schemeClr val="accent1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0" y="87672"/>
        <a:ext cx="8136904" cy="626707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C521845-F66B-42BC-BF5F-7CADEDFF1FB3}">
      <dsp:nvSpPr>
        <dsp:cNvPr id="0" name=""/>
        <dsp:cNvSpPr/>
      </dsp:nvSpPr>
      <dsp:spPr>
        <a:xfrm>
          <a:off x="0" y="186700"/>
          <a:ext cx="8136904" cy="626707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ИНДИВИДУАЛЬНЫЕ ЗАНЯТИЯ</a:t>
          </a:r>
          <a:endParaRPr lang="ru-RU" sz="3600" b="1" kern="1200" dirty="0">
            <a:solidFill>
              <a:schemeClr val="accent1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0" y="186700"/>
        <a:ext cx="8136904" cy="626707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C521845-F66B-42BC-BF5F-7CADEDFF1FB3}">
      <dsp:nvSpPr>
        <dsp:cNvPr id="0" name=""/>
        <dsp:cNvSpPr/>
      </dsp:nvSpPr>
      <dsp:spPr>
        <a:xfrm>
          <a:off x="0" y="301962"/>
          <a:ext cx="8136904" cy="626707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ИНДИВИДУАЛЬНЫЕ ЗАНЯТИЯ</a:t>
          </a:r>
          <a:endParaRPr lang="ru-RU" sz="3600" b="1" kern="1200" dirty="0">
            <a:solidFill>
              <a:schemeClr val="accent1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0" y="301962"/>
        <a:ext cx="8136904" cy="626707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901DF-0E54-4CBC-B41E-7520D2C82D20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F670F-C844-466E-9342-48D50E609C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769780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901DF-0E54-4CBC-B41E-7520D2C82D20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F670F-C844-466E-9342-48D50E609C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1795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901DF-0E54-4CBC-B41E-7520D2C82D20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F670F-C844-466E-9342-48D50E609C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71808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901DF-0E54-4CBC-B41E-7520D2C82D20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F670F-C844-466E-9342-48D50E609C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084383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901DF-0E54-4CBC-B41E-7520D2C82D20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F670F-C844-466E-9342-48D50E609C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41838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901DF-0E54-4CBC-B41E-7520D2C82D20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F670F-C844-466E-9342-48D50E609C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08080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901DF-0E54-4CBC-B41E-7520D2C82D20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F670F-C844-466E-9342-48D50E609C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915033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901DF-0E54-4CBC-B41E-7520D2C82D20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F670F-C844-466E-9342-48D50E609C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368525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901DF-0E54-4CBC-B41E-7520D2C82D20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F670F-C844-466E-9342-48D50E609C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88849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901DF-0E54-4CBC-B41E-7520D2C82D20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F670F-C844-466E-9342-48D50E609C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154430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901DF-0E54-4CBC-B41E-7520D2C82D20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F670F-C844-466E-9342-48D50E609C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68429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F901DF-0E54-4CBC-B41E-7520D2C82D20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DF670F-C844-466E-9342-48D50E609C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62513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Relationship Id="rId9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Relationship Id="rId9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Relationship Id="rId9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Relationship Id="rId9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Relationship Id="rId9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4" Type="http://schemas.openxmlformats.org/officeDocument/2006/relationships/diagramLayout" Target="../diagrams/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4.xml"/><Relationship Id="rId7" Type="http://schemas.microsoft.com/office/2007/relationships/diagramDrawing" Target="../diagrams/drawing14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4.xml"/><Relationship Id="rId5" Type="http://schemas.openxmlformats.org/officeDocument/2006/relationships/diagramQuickStyle" Target="../diagrams/quickStyle14.xml"/><Relationship Id="rId4" Type="http://schemas.openxmlformats.org/officeDocument/2006/relationships/diagramLayout" Target="../diagrams/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Relationship Id="rId9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Relationship Id="rId9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Relationship Id="rId9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www.pptbackgrounds.net/uploads/monitor-on-blue-backgrounds-wallpapers.jpg"/>
          <p:cNvPicPr>
            <a:picLocks noChangeAspect="1" noChangeArrowheads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-13455" y="0"/>
            <a:ext cx="9157455" cy="685205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407368" y="1074767"/>
            <a:ext cx="8147922" cy="2514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r>
              <a:rPr kumimoji="0" lang="ru-RU" altLang="en-US" sz="4000" b="1" i="0" u="none" strike="noStrike" kern="0" cap="none" spc="0" normalizeH="0" baseline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uLnTx/>
                <a:uFillTx/>
                <a:ea typeface="+mj-ea"/>
                <a:cs typeface="+mj-cs"/>
              </a:rPr>
              <a:t>Опыт работы</a:t>
            </a:r>
            <a:r>
              <a:rPr kumimoji="0" lang="ru-RU" sz="4000" b="1" i="0" u="none" strike="noStrike" kern="0" cap="none" spc="0" normalizeH="0" baseline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uLnTx/>
                <a:uFillTx/>
                <a:ea typeface="+mj-ea"/>
                <a:cs typeface="+mj-cs"/>
              </a:rPr>
              <a:t> по самообразованию</a:t>
            </a:r>
          </a:p>
          <a:p>
            <a:pPr marL="0" marR="0" lv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r>
              <a:rPr lang="ru-RU" sz="4000" b="1" ker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ea typeface="+mj-ea"/>
                <a:cs typeface="+mj-cs"/>
              </a:rPr>
              <a:t>«</a:t>
            </a:r>
            <a:r>
              <a:rPr kumimoji="0" lang="ru-RU" sz="4000" b="1" i="0" u="none" strike="noStrike" kern="0" cap="none" spc="0" normalizeH="0" baseline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uLnTx/>
                <a:uFillTx/>
                <a:ea typeface="+mj-ea"/>
                <a:cs typeface="+mj-cs"/>
              </a:rPr>
              <a:t>Использование информационно-коммуникационных технологий в работе учителя-логопеда» </a:t>
            </a:r>
            <a:endParaRPr kumimoji="0" lang="ru-RU" sz="4000" b="0" i="0" u="none" strike="noStrike" kern="0" cap="none" spc="0" normalizeH="0" baseline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uLnTx/>
              <a:uFillTx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86182" y="4572008"/>
            <a:ext cx="4927934" cy="19126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</a:rPr>
              <a:t>Подготовила учитель-логопед </a:t>
            </a:r>
          </a:p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</a:rPr>
              <a:t>Наумова Екатерина Владимировна</a:t>
            </a:r>
          </a:p>
          <a:p>
            <a:pPr algn="ctr">
              <a:defRPr/>
            </a:pPr>
            <a:endParaRPr lang="ru-RU" sz="2400" b="1"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</a:endParaRPr>
          </a:p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</a:rPr>
              <a:t>2021-2022 год</a:t>
            </a:r>
          </a:p>
          <a:p>
            <a:pPr algn="ctr">
              <a:defRPr/>
            </a:pPr>
            <a:endParaRPr lang="ru-RU" sz="2400" b="1"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285728"/>
            <a:ext cx="8572560" cy="902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>
                <a:latin typeface="Times New Roman"/>
                <a:cs typeface="Times New Roman"/>
              </a:rPr>
              <a:t>Муниципальное казённое дошкольное образовательное учреждение                                                  детский сад №1 комбинированного вида г. Пудожа Республики Карелия                                                      корпус 5 «Горнячок»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layer.myshared.ru/416280/data/images/img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1113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 descr="IMG_20211115_10564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187920" y="2285992"/>
            <a:ext cx="4956080" cy="4572008"/>
          </a:xfrm>
          <a:prstGeom prst="rect">
            <a:avLst/>
          </a:prstGeom>
        </p:spPr>
      </p:pic>
      <p:pic>
        <p:nvPicPr>
          <p:cNvPr id="8" name="Рисунок 7" descr="IMG_20211115_100455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285728"/>
            <a:ext cx="5000628" cy="387151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429256" y="357166"/>
            <a:ext cx="335758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Формирование навыков звукового анализа</a:t>
            </a:r>
            <a:endParaRPr lang="ru-RU" sz="2800" b="1" dirty="0"/>
          </a:p>
        </p:txBody>
      </p:sp>
    </p:spTree>
    <p:extLst>
      <p:ext uri="{BB962C8B-B14F-4D97-AF65-F5344CB8AC3E}">
        <p14:creationId xmlns="" xmlns:p14="http://schemas.microsoft.com/office/powerpoint/2010/main" val="2606910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layer.myshared.ru/416280/data/images/img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1113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Схема 1"/>
          <p:cNvGraphicFramePr/>
          <p:nvPr>
            <p:extLst>
              <p:ext uri="{D42A27DB-BD31-4B8C-83A1-F6EECF244321}">
                <p14:modId xmlns="" xmlns:p14="http://schemas.microsoft.com/office/powerpoint/2010/main" val="1855343741"/>
              </p:ext>
            </p:extLst>
          </p:nvPr>
        </p:nvGraphicFramePr>
        <p:xfrm>
          <a:off x="571472" y="214290"/>
          <a:ext cx="8136904" cy="6463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85720" y="857232"/>
            <a:ext cx="41434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Формирование лексико-грамматических категорий</a:t>
            </a:r>
            <a:endParaRPr lang="ru-RU" sz="2400" dirty="0"/>
          </a:p>
        </p:txBody>
      </p:sp>
      <p:pic>
        <p:nvPicPr>
          <p:cNvPr id="9" name="Рисунок 8" descr="лг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5000614" y="1333485"/>
            <a:ext cx="3929104" cy="5524515"/>
          </a:xfrm>
          <a:prstGeom prst="rect">
            <a:avLst/>
          </a:prstGeom>
        </p:spPr>
      </p:pic>
      <p:pic>
        <p:nvPicPr>
          <p:cNvPr id="11" name="Рисунок 10" descr="лгн.jp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285719" y="2000240"/>
            <a:ext cx="4500595" cy="485776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06910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layer.myshared.ru/416280/data/images/img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1113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Схема 1"/>
          <p:cNvGraphicFramePr/>
          <p:nvPr>
            <p:extLst>
              <p:ext uri="{D42A27DB-BD31-4B8C-83A1-F6EECF244321}">
                <p14:modId xmlns="" xmlns:p14="http://schemas.microsoft.com/office/powerpoint/2010/main" val="1855343741"/>
              </p:ext>
            </p:extLst>
          </p:nvPr>
        </p:nvGraphicFramePr>
        <p:xfrm>
          <a:off x="571472" y="214290"/>
          <a:ext cx="8136904" cy="6463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85720" y="857232"/>
            <a:ext cx="77867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Формирование лексико-грамматических категорий, связной речи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ru-RU" sz="2400" dirty="0"/>
          </a:p>
        </p:txBody>
      </p:sp>
      <p:pic>
        <p:nvPicPr>
          <p:cNvPr id="7" name="Рисунок 6" descr="лггг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214282" y="1727657"/>
            <a:ext cx="4500594" cy="4916028"/>
          </a:xfrm>
          <a:prstGeom prst="rect">
            <a:avLst/>
          </a:prstGeom>
        </p:spPr>
      </p:pic>
      <p:pic>
        <p:nvPicPr>
          <p:cNvPr id="8" name="Рисунок 7" descr="лгг.jp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5000628" y="1714488"/>
            <a:ext cx="3857652" cy="492922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06910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layer.myshared.ru/416280/data/images/img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1113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Схема 1"/>
          <p:cNvGraphicFramePr/>
          <p:nvPr>
            <p:extLst>
              <p:ext uri="{D42A27DB-BD31-4B8C-83A1-F6EECF244321}">
                <p14:modId xmlns="" xmlns:p14="http://schemas.microsoft.com/office/powerpoint/2010/main" val="473221412"/>
              </p:ext>
            </p:extLst>
          </p:nvPr>
        </p:nvGraphicFramePr>
        <p:xfrm>
          <a:off x="642910" y="500042"/>
          <a:ext cx="8136904" cy="6463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Рисунок 4" descr="ид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428596" y="1350537"/>
            <a:ext cx="3929090" cy="500742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643438" y="1357299"/>
            <a:ext cx="407196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Демонстрационные презентации, выполненные в приложении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Microsoft PowerPoint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дают возможность получить на экране дисплея красочные, динамичные иллюстрации к излагаемому материалу, вводить детей в обстановку, соответствующую различным  лексико-грамматическим темам.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1351246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layer.myshared.ru/416280/data/images/img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1113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Схема 1"/>
          <p:cNvGraphicFramePr/>
          <p:nvPr>
            <p:extLst>
              <p:ext uri="{D42A27DB-BD31-4B8C-83A1-F6EECF244321}">
                <p14:modId xmlns="" xmlns:p14="http://schemas.microsoft.com/office/powerpoint/2010/main" val="473221412"/>
              </p:ext>
            </p:extLst>
          </p:nvPr>
        </p:nvGraphicFramePr>
        <p:xfrm>
          <a:off x="642910" y="500043"/>
          <a:ext cx="8105554" cy="7143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Рисунок 4" descr="интд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428596" y="1500174"/>
            <a:ext cx="3786196" cy="5048262"/>
          </a:xfrm>
          <a:prstGeom prst="rect">
            <a:avLst/>
          </a:prstGeom>
        </p:spPr>
      </p:pic>
      <p:pic>
        <p:nvPicPr>
          <p:cNvPr id="7" name="Рисунок 6" descr="подггр.jp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4500562" y="1500174"/>
            <a:ext cx="4143404" cy="500066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51246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layer.myshared.ru/416280/data/images/img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1113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Схема 1"/>
          <p:cNvGraphicFramePr/>
          <p:nvPr>
            <p:extLst>
              <p:ext uri="{D42A27DB-BD31-4B8C-83A1-F6EECF244321}">
                <p14:modId xmlns="" xmlns:p14="http://schemas.microsoft.com/office/powerpoint/2010/main" val="473221412"/>
              </p:ext>
            </p:extLst>
          </p:nvPr>
        </p:nvGraphicFramePr>
        <p:xfrm>
          <a:off x="611560" y="500043"/>
          <a:ext cx="8136904" cy="7143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Рисунок 4" descr="ид1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285720" y="1428736"/>
            <a:ext cx="3929090" cy="5071660"/>
          </a:xfrm>
          <a:prstGeom prst="rect">
            <a:avLst/>
          </a:prstGeom>
        </p:spPr>
      </p:pic>
      <p:pic>
        <p:nvPicPr>
          <p:cNvPr id="7" name="Рисунок 6" descr="IMG_20220401_103327.jp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4450256" y="1428736"/>
            <a:ext cx="4346349" cy="500066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51246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layer.myshared.ru/416280/data/images/img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1113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Схема 1"/>
          <p:cNvGraphicFramePr/>
          <p:nvPr>
            <p:extLst>
              <p:ext uri="{D42A27DB-BD31-4B8C-83A1-F6EECF244321}">
                <p14:modId xmlns="" xmlns:p14="http://schemas.microsoft.com/office/powerpoint/2010/main" val="473221412"/>
              </p:ext>
            </p:extLst>
          </p:nvPr>
        </p:nvGraphicFramePr>
        <p:xfrm>
          <a:off x="611560" y="428604"/>
          <a:ext cx="8136904" cy="9104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" name="Рисунок 5" descr="IMG_20220404_092049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1142976" y="1571612"/>
            <a:ext cx="6572296" cy="464967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51246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layer.myshared.ru/416280/data/images/img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1113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IMG_20220404_09253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0"/>
            <a:ext cx="5072066" cy="3959932"/>
          </a:xfrm>
          <a:prstGeom prst="rect">
            <a:avLst/>
          </a:prstGeom>
        </p:spPr>
      </p:pic>
      <p:pic>
        <p:nvPicPr>
          <p:cNvPr id="9" name="Рисунок 8" descr="IMG_20220404_092518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549104" y="2643182"/>
            <a:ext cx="5486407" cy="421481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51246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layer.myshared.ru/416280/data/images/img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1113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Схема 1"/>
          <p:cNvGraphicFramePr/>
          <p:nvPr>
            <p:extLst>
              <p:ext uri="{D42A27DB-BD31-4B8C-83A1-F6EECF244321}">
                <p14:modId xmlns="" xmlns:p14="http://schemas.microsoft.com/office/powerpoint/2010/main" val="473221412"/>
              </p:ext>
            </p:extLst>
          </p:nvPr>
        </p:nvGraphicFramePr>
        <p:xfrm>
          <a:off x="500034" y="285729"/>
          <a:ext cx="8248430" cy="857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Рисунок 4" descr="аг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214282" y="1357298"/>
            <a:ext cx="4478202" cy="4857784"/>
          </a:xfrm>
          <a:prstGeom prst="rect">
            <a:avLst/>
          </a:prstGeom>
        </p:spPr>
      </p:pic>
      <p:pic>
        <p:nvPicPr>
          <p:cNvPr id="7" name="Рисунок 6" descr="ид11.jp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4714876" y="1357298"/>
            <a:ext cx="4248132" cy="485776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51246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layer.myshared.ru/416280/data/images/img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1113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Схема 1"/>
          <p:cNvGraphicFramePr/>
          <p:nvPr>
            <p:extLst>
              <p:ext uri="{D42A27DB-BD31-4B8C-83A1-F6EECF244321}">
                <p14:modId xmlns="" xmlns:p14="http://schemas.microsoft.com/office/powerpoint/2010/main" val="3592121646"/>
              </p:ext>
            </p:extLst>
          </p:nvPr>
        </p:nvGraphicFramePr>
        <p:xfrm>
          <a:off x="357158" y="142852"/>
          <a:ext cx="8391306" cy="9286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" name="Рисунок 5" descr="ОЗЗ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714348" y="1357298"/>
            <a:ext cx="7715272" cy="505907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17862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playcast.ru/uploads/2013/02/03/457475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28725" y="-357214"/>
            <a:ext cx="11287204" cy="721521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14414" y="500042"/>
            <a:ext cx="6929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357290" y="428604"/>
            <a:ext cx="664373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Коррекция речевых нарушений имеет длительную и сложную динамику. Применение ИКТ технологий в сочетании с традиционными методами позволяет оптимизировать коррекционно-развивающий процесс, сделать его более результативным. Известно, что использование в коррекционной работе разнообразных нетрадиционных методов и приемов предотвращает утомление у детей, поддерживает у детей познавательную активность.</a:t>
            </a:r>
          </a:p>
        </p:txBody>
      </p:sp>
    </p:spTree>
    <p:extLst>
      <p:ext uri="{BB962C8B-B14F-4D97-AF65-F5344CB8AC3E}">
        <p14:creationId xmlns="" xmlns:p14="http://schemas.microsoft.com/office/powerpoint/2010/main" val="3240890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layer.myshared.ru/416280/data/images/img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1113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Схема 1"/>
          <p:cNvGraphicFramePr/>
          <p:nvPr>
            <p:extLst>
              <p:ext uri="{D42A27DB-BD31-4B8C-83A1-F6EECF244321}">
                <p14:modId xmlns="" xmlns:p14="http://schemas.microsoft.com/office/powerpoint/2010/main" val="3122057358"/>
              </p:ext>
            </p:extLst>
          </p:nvPr>
        </p:nvGraphicFramePr>
        <p:xfrm>
          <a:off x="323528" y="500043"/>
          <a:ext cx="8424936" cy="7143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94092" y="1556792"/>
            <a:ext cx="8352928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Использование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ИКТ в работе логопеда:</a:t>
            </a:r>
          </a:p>
          <a:p>
            <a:endParaRPr lang="ru-RU" dirty="0"/>
          </a:p>
          <a:p>
            <a:pPr>
              <a:buFont typeface="Wingdings" pitchFamily="2" charset="2"/>
              <a:buChar char="Ø"/>
            </a:pPr>
            <a:r>
              <a:rPr lang="ru-RU" b="1" dirty="0"/>
              <a:t>  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становится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необходимым средством обучения детей с нарушениями речи;</a:t>
            </a:r>
          </a:p>
          <a:p>
            <a:endParaRPr lang="ru-RU" sz="2000" b="1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 повышает мотивацию ребенка к логопедическим занятиям, способствует повышению речевой и познавательной активности;</a:t>
            </a:r>
          </a:p>
          <a:p>
            <a:endParaRPr lang="ru-RU" sz="2000" b="1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 способствует повышению самооценки ребенка (система поощрений – компьютерные герои)</a:t>
            </a:r>
          </a:p>
          <a:p>
            <a:endParaRPr lang="ru-RU" sz="2000" b="1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 экономит силы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педагога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при подготовке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к занятию;</a:t>
            </a:r>
            <a:endParaRPr lang="ru-RU" sz="20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>
              <a:buFontTx/>
              <a:buChar char="-"/>
            </a:pPr>
            <a:endParaRPr lang="ru-RU" sz="2000" b="1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 позволяет проводить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образовательную деятельность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в игровой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форм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е</a:t>
            </a:r>
          </a:p>
        </p:txBody>
      </p:sp>
    </p:spTree>
    <p:extLst>
      <p:ext uri="{BB962C8B-B14F-4D97-AF65-F5344CB8AC3E}">
        <p14:creationId xmlns="" xmlns:p14="http://schemas.microsoft.com/office/powerpoint/2010/main" val="3986034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layer.myshared.ru/416280/data/images/img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1113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55576" y="692696"/>
            <a:ext cx="799288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/>
          </a:p>
          <a:p>
            <a:pPr algn="ctr"/>
            <a:endParaRPr lang="ru-RU" sz="2400" b="1" dirty="0" smtClean="0"/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Использование новейших информационных технологий в логопедической практике сочетается с традиционными методами, не заменяя их, а дополняя, обогащает процесс новыми возможностями.</a:t>
            </a:r>
          </a:p>
          <a:p>
            <a:pPr algn="ctr">
              <a:lnSpc>
                <a:spcPct val="150000"/>
              </a:lnSpc>
            </a:pP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cs typeface="Times New Roman" pitchFamily="18" charset="0"/>
              </a:rPr>
              <a:t>Но все же не стоит забывать, что компьютер (интерактивный стол)  – не игрушка и не замена педагога!</a:t>
            </a:r>
            <a:endParaRPr lang="ru-RU" sz="2400" b="1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89714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playcast.ru/uploads/2013/02/03/457475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4" y="0"/>
            <a:ext cx="9316477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340437" y="1052736"/>
            <a:ext cx="464902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</a:t>
            </a:r>
          </a:p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за внимание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tx2">
                  <a:lumMod val="50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07465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layer.myshared.ru/416280/data/images/img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1113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476672"/>
            <a:ext cx="842493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Цель: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Создание технологии (системы) работы по использованию ИКТ в коррекционно-развивающей работе учителя – логопеда в ДОУ, как способ оптимизации процесса коррекции речи.</a:t>
            </a: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изучение психолого-педагогической литературы по данной теме;</a:t>
            </a:r>
          </a:p>
          <a:p>
            <a:pPr lvl="0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изучение методических  приёмов  по использованию ИКТ на логопедических занятиях;</a:t>
            </a:r>
          </a:p>
          <a:p>
            <a:pPr lvl="0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внедрение современных образовательных технологий в коррекционный процесс;</a:t>
            </a:r>
          </a:p>
          <a:p>
            <a:pPr lvl="0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разработка методических и дидактических материалов;</a:t>
            </a:r>
          </a:p>
          <a:p>
            <a:pPr lvl="0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планомерное и систематическое совершенствование методов коррекционно-развивающего логопедического процесса.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1847267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layer.myshared.ru/416280/data/images/img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1113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476672"/>
            <a:ext cx="842493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Источники самообразования: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Интернет, методическая литература, журналы, семинары и конференции,  курсы повышения квалификации, мастер-классы, занятия коллег, обмен опытом с коллегами.</a:t>
            </a: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Представление материала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  открытые занятия с применением ИКТ, выступления из опыта работы на педсоветах, на МО.</a:t>
            </a: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Результат работы: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разработка методических рекомендаций, публикации в Интернете, размещение методических разработок на сайте. Итог - обобщение опыта работы по данной теме.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Срок работы над темой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 2021-2022 учебный год 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1847267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layer.myshared.ru/416280/data/images/img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1113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55576" y="692696"/>
            <a:ext cx="79928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Основные преимущества использования ИКТ в работе логопеда</a:t>
            </a:r>
            <a:endParaRPr lang="ru-RU" sz="36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="" xmlns:p14="http://schemas.microsoft.com/office/powerpoint/2010/main" val="3804599479"/>
              </p:ext>
            </p:extLst>
          </p:nvPr>
        </p:nvGraphicFramePr>
        <p:xfrm>
          <a:off x="665819" y="2348880"/>
          <a:ext cx="7809473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="" xmlns:p14="http://schemas.microsoft.com/office/powerpoint/2010/main" val="2306238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layer.myshared.ru/416280/data/images/img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1113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Схема 1"/>
          <p:cNvGraphicFramePr/>
          <p:nvPr>
            <p:extLst>
              <p:ext uri="{D42A27DB-BD31-4B8C-83A1-F6EECF244321}">
                <p14:modId xmlns="" xmlns:p14="http://schemas.microsoft.com/office/powerpoint/2010/main" val="17911347"/>
              </p:ext>
            </p:extLst>
          </p:nvPr>
        </p:nvGraphicFramePr>
        <p:xfrm>
          <a:off x="322084" y="404664"/>
          <a:ext cx="8424936" cy="1152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94092" y="1556792"/>
            <a:ext cx="8352928" cy="44576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  <a:p>
            <a:pPr lvl="0"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Развитие </a:t>
            </a:r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связной речи 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– пересказ (составление) текста с опорой на серию сюжетных картинок.</a:t>
            </a:r>
            <a:r>
              <a:rPr lang="ru-RU" sz="2000" dirty="0">
                <a:latin typeface="Times New Roman"/>
                <a:ea typeface="Times New Roman"/>
                <a:cs typeface="Times New Roman"/>
              </a:rPr>
              <a:t> </a:t>
            </a:r>
            <a:endParaRPr lang="ru-RU" sz="2000" dirty="0">
              <a:ea typeface="Calibri"/>
              <a:cs typeface="Times New Roman"/>
            </a:endParaRPr>
          </a:p>
          <a:p>
            <a:pPr lvl="0"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 </a:t>
            </a:r>
            <a:r>
              <a:rPr lang="ru-RU" sz="20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Обучение грамоте 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– формирование навыков фонематического анализа.</a:t>
            </a:r>
            <a:endParaRPr lang="ru-RU" sz="2000" dirty="0">
              <a:ea typeface="Calibri"/>
              <a:cs typeface="Times New Roman"/>
            </a:endParaRPr>
          </a:p>
          <a:p>
            <a:pPr lvl="0"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 </a:t>
            </a:r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Формирование зрительно-пространственных отношений</a:t>
            </a:r>
            <a:r>
              <a:rPr lang="ru-RU" sz="2000" b="1" dirty="0">
                <a:solidFill>
                  <a:srgbClr val="800000"/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ru-RU" sz="2000" dirty="0">
              <a:ea typeface="Calibri"/>
              <a:cs typeface="Times New Roman"/>
            </a:endParaRPr>
          </a:p>
          <a:p>
            <a:pPr lvl="0"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b="1" dirty="0">
                <a:solidFill>
                  <a:srgbClr val="800000"/>
                </a:solidFill>
                <a:latin typeface="Times New Roman"/>
                <a:ea typeface="Times New Roman"/>
                <a:cs typeface="Times New Roman"/>
              </a:rPr>
              <a:t> </a:t>
            </a:r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Работа над звукопроизношением 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– артикуляционная гимнастика, автоматизация звуков, дифференциация звуков и букв.</a:t>
            </a:r>
            <a:endParaRPr lang="ru-RU" sz="2000" dirty="0">
              <a:ea typeface="Calibri"/>
              <a:cs typeface="Times New Roman"/>
            </a:endParaRPr>
          </a:p>
          <a:p>
            <a:pPr lvl="0"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Формирование </a:t>
            </a:r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лексико-грамматических категорий</a:t>
            </a:r>
            <a:r>
              <a:rPr lang="ru-RU" sz="2000" b="1" dirty="0">
                <a:solidFill>
                  <a:srgbClr val="800000"/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lang="ru-RU" sz="2000" dirty="0">
                <a:solidFill>
                  <a:srgbClr val="800000"/>
                </a:solidFill>
                <a:latin typeface="Times New Roman"/>
                <a:ea typeface="Times New Roman"/>
                <a:cs typeface="Times New Roman"/>
              </a:rPr>
              <a:t>–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словообразование, словоизменение.</a:t>
            </a:r>
            <a:r>
              <a:rPr lang="ru-RU" sz="20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endParaRPr lang="ru-RU" sz="2000" dirty="0">
              <a:ea typeface="Calibri"/>
              <a:cs typeface="Times New Roman"/>
            </a:endParaRPr>
          </a:p>
          <a:p>
            <a:pPr lvl="0"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Коррекционно-оздоровительное </a:t>
            </a:r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направление</a:t>
            </a: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– игры на развитие общей, мелкой моторики рук.</a:t>
            </a:r>
            <a:endParaRPr lang="ru-RU" sz="20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32574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layer.myshared.ru/416280/data/images/img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1113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Схема 1"/>
          <p:cNvGraphicFramePr/>
          <p:nvPr>
            <p:extLst>
              <p:ext uri="{D42A27DB-BD31-4B8C-83A1-F6EECF244321}">
                <p14:modId xmlns="" xmlns:p14="http://schemas.microsoft.com/office/powerpoint/2010/main" val="1855343741"/>
              </p:ext>
            </p:extLst>
          </p:nvPr>
        </p:nvGraphicFramePr>
        <p:xfrm>
          <a:off x="785786" y="142852"/>
          <a:ext cx="8136904" cy="7143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Рисунок 6" descr="звукопр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4108129" y="2653652"/>
            <a:ext cx="5035871" cy="4204348"/>
          </a:xfrm>
          <a:prstGeom prst="rect">
            <a:avLst/>
          </a:prstGeom>
        </p:spPr>
      </p:pic>
      <p:pic>
        <p:nvPicPr>
          <p:cNvPr id="6" name="Рисунок 5" descr="IMG_20211124_081400.jp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0" y="1000108"/>
            <a:ext cx="5238786" cy="400052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57818" y="1000108"/>
            <a:ext cx="378618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Работа над звукопроизношением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06910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layer.myshared.ru/416280/data/images/img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1113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Схема 1"/>
          <p:cNvGraphicFramePr/>
          <p:nvPr>
            <p:extLst>
              <p:ext uri="{D42A27DB-BD31-4B8C-83A1-F6EECF244321}">
                <p14:modId xmlns="" xmlns:p14="http://schemas.microsoft.com/office/powerpoint/2010/main" val="1855343741"/>
              </p:ext>
            </p:extLst>
          </p:nvPr>
        </p:nvGraphicFramePr>
        <p:xfrm>
          <a:off x="785786" y="0"/>
          <a:ext cx="8136904" cy="10001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14282" y="4214818"/>
            <a:ext cx="5143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Работа над звукопроизношением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звук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0" y="1000108"/>
            <a:ext cx="5429256" cy="4071942"/>
          </a:xfrm>
          <a:prstGeom prst="rect">
            <a:avLst/>
          </a:prstGeom>
        </p:spPr>
      </p:pic>
      <p:pic>
        <p:nvPicPr>
          <p:cNvPr id="9" name="Рисунок 8" descr="IMG_20210407_091837.jp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4643438" y="2571720"/>
            <a:ext cx="4500562" cy="428628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06910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layer.myshared.ru/416280/data/images/img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1113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Схема 1"/>
          <p:cNvGraphicFramePr/>
          <p:nvPr>
            <p:extLst>
              <p:ext uri="{D42A27DB-BD31-4B8C-83A1-F6EECF244321}">
                <p14:modId xmlns="" xmlns:p14="http://schemas.microsoft.com/office/powerpoint/2010/main" val="1855343741"/>
              </p:ext>
            </p:extLst>
          </p:nvPr>
        </p:nvGraphicFramePr>
        <p:xfrm>
          <a:off x="714348" y="0"/>
          <a:ext cx="8136904" cy="9286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Рисунок 4" descr="detsad-841022-1524302078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 rot="5400000">
            <a:off x="445279" y="1126301"/>
            <a:ext cx="4181475" cy="464347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57818" y="1643050"/>
            <a:ext cx="34290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Дифференциация звуков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дифф.jp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4286249" y="3286100"/>
            <a:ext cx="4857751" cy="35719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06910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347</Words>
  <Application>Microsoft Office PowerPoint</Application>
  <PresentationFormat>Экран (4:3)</PresentationFormat>
  <Paragraphs>72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Manager/>
  <Company>Home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Фоны для презентаций на тему  «Компьютер»</dc:title>
  <dc:creator>user</dc:creator>
  <cp:lastModifiedBy>ПК</cp:lastModifiedBy>
  <cp:revision>69</cp:revision>
  <dcterms:created xsi:type="dcterms:W3CDTF">2015-07-02T20:32:19Z</dcterms:created>
  <dcterms:modified xsi:type="dcterms:W3CDTF">2022-05-11T15:30:51Z</dcterms:modified>
  <cp:version>0906.0100.01</cp:version>
</cp:coreProperties>
</file>