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420" autoAdjust="0"/>
  </p:normalViewPr>
  <p:slideViewPr>
    <p:cSldViewPr>
      <p:cViewPr varScale="1">
        <p:scale>
          <a:sx n="89" d="100"/>
          <a:sy n="89" d="100"/>
        </p:scale>
        <p:origin x="-2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/>
              <a:t>Как устроено целевое обучение, как и где получить целевое направление, каковы «плюсы» и «минусы» целевого обучения? Отвечаем на самые важные вопросы абитуриентов.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sibstrin.ru/files/vorotnikov/main-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573016"/>
            <a:ext cx="7714828" cy="279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97197"/>
            <a:ext cx="810039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Возможны следующие варианты договоров о целевом обучении: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Заказчик, работодатель, поступающий, университет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Заказчик, работодатель, поступающий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Работодатель, поступающий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Поступление по целевой квоте проходит по отдельному конкурсу. Для зачисления поступающие, направленные на учебу предприятиями, как и все остальные, сдают вступительные экзамены и дополнительные вступительные испытания профессиональной направленности (в соответствии с перечнем вступительных испытаний университета). </a:t>
            </a:r>
            <a:endParaRPr lang="ru-RU" sz="1600" dirty="0"/>
          </a:p>
        </p:txBody>
      </p:sp>
      <p:pic>
        <p:nvPicPr>
          <p:cNvPr id="4" name="Содержимое 3" descr="http://www.sibstrin.ru/files/vorotnikov/main-4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17" y="530225"/>
            <a:ext cx="7187635" cy="405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получения целевого направления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2466600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 smtClean="0"/>
              <a:t>Есть несколько основных способов получения целевого направления:</a:t>
            </a:r>
            <a:endParaRPr lang="en-US" sz="2100" dirty="0" smtClean="0"/>
          </a:p>
          <a:p>
            <a:endParaRPr lang="en-US" sz="2100" dirty="0" smtClean="0"/>
          </a:p>
          <a:p>
            <a:pPr lvl="0"/>
            <a:r>
              <a:rPr lang="ru-RU" sz="2100" dirty="0" smtClean="0"/>
              <a:t>найти заинтересованную организацию, которая подаст ходатайство в местную администрацию для выделения места (квоты) в университете под требуемого специалиста</a:t>
            </a:r>
            <a:r>
              <a:rPr lang="ru-RU" sz="1600" dirty="0" smtClean="0"/>
              <a:t>;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z="2100" dirty="0" smtClean="0"/>
              <a:t>обратиться в департамент образования вашего региона или в местную администрацию и узнать, были ли заявки от организаций для целевого обучения (если они были, спросить, что это за организации и какие специалисты им нужны);</a:t>
            </a:r>
          </a:p>
          <a:p>
            <a:pPr lvl="0"/>
            <a:r>
              <a:rPr lang="ru-RU" sz="2100" dirty="0" smtClean="0"/>
              <a:t>найти информацию о компаниях-партнерах университета, которые набирают студентов на практику, стажировки или проводят карьерные мероприятия (обычно они заинтересованы  в  сотрудничестве с университетом и  могут рассмотреть вариант целевого обучения студентов).</a:t>
            </a:r>
          </a:p>
          <a:p>
            <a:endParaRPr lang="ru-RU" dirty="0"/>
          </a:p>
        </p:txBody>
      </p:sp>
      <p:pic>
        <p:nvPicPr>
          <p:cNvPr id="6" name="Рисунок 5" descr="http://www.sibstrin.ru/files/vorotnikov/6541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46085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77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Целевой прием: плюсы и минусы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Преимущества:</a:t>
            </a:r>
            <a:endParaRPr lang="ru-RU" dirty="0" smtClean="0"/>
          </a:p>
          <a:p>
            <a:pPr lvl="0"/>
            <a:r>
              <a:rPr lang="ru-RU" i="1" dirty="0" smtClean="0"/>
              <a:t>отдельный конкурс и быстрое зачисление; если вы не прошли в конкурсе на целевой прием, вы можете участвовать в основном конкурсе;</a:t>
            </a:r>
            <a:endParaRPr lang="ru-RU" dirty="0" smtClean="0"/>
          </a:p>
          <a:p>
            <a:pPr lvl="0"/>
            <a:r>
              <a:rPr lang="ru-RU" i="1" dirty="0" smtClean="0"/>
              <a:t>обязательное трудоустройство после окончания учебы;</a:t>
            </a:r>
            <a:endParaRPr lang="ru-RU" dirty="0" smtClean="0"/>
          </a:p>
          <a:p>
            <a:pPr lvl="0"/>
            <a:r>
              <a:rPr lang="ru-RU" i="1" dirty="0" smtClean="0"/>
              <a:t>возможность дополнительных бонусов от работодателя в договоре - например, стипендия, оплата общежития и т.д.</a:t>
            </a:r>
            <a:endParaRPr lang="ru-RU" dirty="0" smtClean="0"/>
          </a:p>
          <a:p>
            <a:pPr lvl="0"/>
            <a:r>
              <a:rPr lang="ru-RU" i="1" dirty="0" smtClean="0"/>
              <a:t>помощь работодателя во время учебы - например, предоставление мест и материалов для практики;</a:t>
            </a:r>
            <a:endParaRPr lang="ru-RU" dirty="0" smtClean="0"/>
          </a:p>
          <a:p>
            <a:pPr lvl="0"/>
            <a:r>
              <a:rPr lang="ru-RU" i="1" dirty="0" smtClean="0"/>
              <a:t>возможность подработки в предприятии-работодателе во время учебы.</a:t>
            </a:r>
            <a:endParaRPr lang="ru-RU" dirty="0" smtClean="0"/>
          </a:p>
          <a:p>
            <a:r>
              <a:rPr lang="ru-RU" b="1" i="1" dirty="0" smtClean="0"/>
              <a:t>Недостатки:</a:t>
            </a:r>
            <a:endParaRPr lang="ru-RU" dirty="0" smtClean="0"/>
          </a:p>
          <a:p>
            <a:r>
              <a:rPr lang="ru-RU" i="1" dirty="0" smtClean="0"/>
              <a:t>Среди множества неоспоримых преимуществ поступления на целевое обучение есть и спорные моменты, в основном связанные с необходимостью обязательной отработки после окончания вуза:</a:t>
            </a:r>
            <a:endParaRPr lang="ru-RU" dirty="0" smtClean="0"/>
          </a:p>
          <a:p>
            <a:pPr lvl="0"/>
            <a:r>
              <a:rPr lang="ru-RU" i="1" dirty="0" smtClean="0"/>
              <a:t>обязательное условие – успешное обучение на уровне не ниже удовлетворительного;</a:t>
            </a:r>
            <a:endParaRPr lang="ru-RU" dirty="0" smtClean="0"/>
          </a:p>
          <a:p>
            <a:pPr lvl="0"/>
            <a:r>
              <a:rPr lang="ru-RU" i="1" dirty="0" smtClean="0"/>
              <a:t>в процессе учебы интересы или жизненные обстоятельства студента могут измениться;</a:t>
            </a:r>
            <a:endParaRPr lang="ru-RU" dirty="0" smtClean="0"/>
          </a:p>
          <a:p>
            <a:pPr lvl="0"/>
            <a:r>
              <a:rPr lang="ru-RU" i="1" dirty="0" smtClean="0"/>
              <a:t>при нежелании отрабатывать установленный в договоре срок бывший студент должен вернуть сумму, потраченную на его обучение (иногда дополнительно выплатить штраф).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129614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 интересующим вопросам обращаться в Муниципальную методическую службу к Бирюковой Ольге Владимировне. Тел. 5-33-21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Несмотря на имеющиеся недостатки, все-таки стоит искать потенциального работодателя, который даст целевое направление. Ведь в этом случае поступающий не только получает возможность бесплатного обучения в университете и на престижных направлениях подготовки или специальностях, но и может не переживать о будущем трудоустройстве.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325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Как устроено целевое обучение, как и где получить целевое направление, каковы «плюсы» и «минусы» целевого обучения? Отвечаем на самые важные вопросы абитуриентов. </vt:lpstr>
      <vt:lpstr>Слайд 2</vt:lpstr>
      <vt:lpstr>Поступление по целевой квоте проходит по отдельному конкурсу. Для зачисления поступающие, направленные на учебу предприятиями, как и все остальные, сдают вступительные экзамены и дополнительные вступительные испытания профессиональной направленности (в соответствии с перечнем вступительных испытаний университета). </vt:lpstr>
      <vt:lpstr>Способы получения целевого направления</vt:lpstr>
      <vt:lpstr>Целевой прием: плюсы и минусы</vt:lpstr>
      <vt:lpstr>По интересующим вопросам обращаться в Муниципальную методическую службу к Бирюковой Ольге Владимировне. Тел. 5-33-21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устроено целевое обучение, как и где получить целевое направление, каковы «плюсы» и «минусы» целевого обучения? Отвечаем на самые важные вопросы абитуриентов. </dc:title>
  <dc:creator>Свободен администрация</dc:creator>
  <cp:lastModifiedBy>M2</cp:lastModifiedBy>
  <cp:revision>5</cp:revision>
  <dcterms:created xsi:type="dcterms:W3CDTF">2022-01-26T13:11:20Z</dcterms:created>
  <dcterms:modified xsi:type="dcterms:W3CDTF">2022-01-27T05:39:29Z</dcterms:modified>
</cp:coreProperties>
</file>