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81" r:id="rId4"/>
    <p:sldId id="257" r:id="rId5"/>
    <p:sldId id="282" r:id="rId6"/>
    <p:sldId id="283" r:id="rId7"/>
    <p:sldId id="284" r:id="rId8"/>
    <p:sldId id="285" r:id="rId9"/>
    <p:sldId id="287" r:id="rId10"/>
    <p:sldId id="258" r:id="rId11"/>
    <p:sldId id="262" r:id="rId12"/>
    <p:sldId id="263" r:id="rId13"/>
    <p:sldId id="265" r:id="rId14"/>
    <p:sldId id="289" r:id="rId15"/>
    <p:sldId id="266" r:id="rId16"/>
    <p:sldId id="267" r:id="rId17"/>
    <p:sldId id="268" r:id="rId18"/>
    <p:sldId id="269" r:id="rId19"/>
    <p:sldId id="259" r:id="rId20"/>
    <p:sldId id="270" r:id="rId21"/>
    <p:sldId id="273" r:id="rId22"/>
    <p:sldId id="271" r:id="rId23"/>
    <p:sldId id="272" r:id="rId24"/>
    <p:sldId id="274" r:id="rId25"/>
    <p:sldId id="276" r:id="rId26"/>
    <p:sldId id="275" r:id="rId27"/>
    <p:sldId id="277" r:id="rId28"/>
    <p:sldId id="278" r:id="rId29"/>
    <p:sldId id="279" r:id="rId30"/>
    <p:sldId id="280" r:id="rId31"/>
    <p:sldId id="260" r:id="rId32"/>
    <p:sldId id="261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A49094-A3DD-4ACC-BA1E-06B54EFE8E02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5B6261-83E2-4153-97AD-27542F547A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Туристический поход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ÐÐ°ÑÑÐ¸Ð½ÐºÐ¸ Ð¿Ð¾ Ð·Ð°Ð¿ÑÐ¾ÑÑ Ð¿ÑÐ°Ð²Ð¸Ð»Ð° Ð±ÐµÐ·Ð¾Ð¿Ð°ÑÐ½Ð¾Ð³Ð¾ Ð¿Ð¾Ð²ÐµÐ´ÐµÐ½Ð¸Ñ Ð² Ð¿Ð¾ÑÐ¾Ð´Ðµ Ð² ÐºÐ°ÑÑÐ¸Ð½ÐºÐ°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571744"/>
            <a:ext cx="5500726" cy="3973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Личное снаряжение туриста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cdn2.arhivurokov.ru/multiurok/html/2017/10/05/s_59d5afeded63d/img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438" r="19440"/>
          <a:stretch>
            <a:fillRect/>
          </a:stretch>
        </p:blipFill>
        <p:spPr bwMode="auto">
          <a:xfrm>
            <a:off x="2786050" y="1428736"/>
            <a:ext cx="344711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17/1035003/slides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ayer.myshared.ru/17/1035003/slides/slide_6.jpg"/>
          <p:cNvPicPr>
            <a:picLocks noChangeAspect="1" noChangeArrowheads="1"/>
          </p:cNvPicPr>
          <p:nvPr/>
        </p:nvPicPr>
        <p:blipFill>
          <a:blip r:embed="rId2" cstate="print"/>
          <a:srcRect b="47500"/>
          <a:stretch>
            <a:fillRect/>
          </a:stretch>
        </p:blipFill>
        <p:spPr bwMode="auto">
          <a:xfrm>
            <a:off x="642910" y="500042"/>
            <a:ext cx="7620000" cy="3000396"/>
          </a:xfrm>
          <a:prstGeom prst="rect">
            <a:avLst/>
          </a:prstGeom>
          <a:noFill/>
        </p:spPr>
      </p:pic>
      <p:pic>
        <p:nvPicPr>
          <p:cNvPr id="3" name="Рисунок 2" descr="http://player.myshared.ru/17/1035003/slides/slide_6.jpg"/>
          <p:cNvPicPr/>
          <p:nvPr/>
        </p:nvPicPr>
        <p:blipFill>
          <a:blip r:embed="rId2" cstate="print"/>
          <a:srcRect l="25174" t="64103" r="24141" b="7227"/>
          <a:stretch>
            <a:fillRect/>
          </a:stretch>
        </p:blipFill>
        <p:spPr bwMode="auto">
          <a:xfrm>
            <a:off x="642910" y="3786190"/>
            <a:ext cx="4000528" cy="2357454"/>
          </a:xfrm>
          <a:prstGeom prst="rect">
            <a:avLst/>
          </a:prstGeom>
          <a:noFill/>
        </p:spPr>
      </p:pic>
      <p:pic>
        <p:nvPicPr>
          <p:cNvPr id="4" name="Picture 2" descr="http://player.myshared.ru/17/1035003/slides/slide_7.jpg"/>
          <p:cNvPicPr>
            <a:picLocks noChangeAspect="1" noChangeArrowheads="1"/>
          </p:cNvPicPr>
          <p:nvPr/>
        </p:nvPicPr>
        <p:blipFill>
          <a:blip r:embed="rId3" cstate="print"/>
          <a:srcRect r="46562" b="52500"/>
          <a:stretch>
            <a:fillRect/>
          </a:stretch>
        </p:blipFill>
        <p:spPr bwMode="auto">
          <a:xfrm>
            <a:off x="4643438" y="3643314"/>
            <a:ext cx="4071966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layer.myshared.ru/17/1035003/slides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Спальник 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bivak.com.ua/images/catalog/additional/25412/spalnik-deuter-orbit-5-l-tsvet-3310-cobalt-steel-leviy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5715040" cy="4597782"/>
          </a:xfrm>
          <a:prstGeom prst="rect">
            <a:avLst/>
          </a:prstGeom>
          <a:noFill/>
        </p:spPr>
      </p:pic>
      <p:pic>
        <p:nvPicPr>
          <p:cNvPr id="20484" name="Picture 4" descr="https://bvt.by/image/cache/data/NK-Galar/Salniki-700x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286124"/>
            <a:ext cx="3128938" cy="3128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layer.myshared.ru/17/1035003/slides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2860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layer.myshared.ru/17/1035003/slides/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17/1035003/slides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layer.myshared.ru/17/1035003/slides/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Групповое снаряжение туриста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dn2.arhivurokov.ru/multiurok/html/2017/10/05/s_59d5afeded63d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6096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7686" y="621508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алатка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Виды туристических походов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layer.myshared.ru/17/1035003/slides/slide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8579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layer.myshared.ru/17/1035003/slides/slide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layer.myshared.ru/17/1035003/slides/slide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layer.myshared.ru/17/1035003/slides/slid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layer.myshared.ru/17/1035003/slides/slide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layer.myshared.ru/17/1035003/slides/slide_25.jpg"/>
          <p:cNvPicPr>
            <a:picLocks noChangeAspect="1" noChangeArrowheads="1"/>
          </p:cNvPicPr>
          <p:nvPr/>
        </p:nvPicPr>
        <p:blipFill>
          <a:blip r:embed="rId2" cstate="print"/>
          <a:srcRect r="31562" b="37500"/>
          <a:stretch>
            <a:fillRect/>
          </a:stretch>
        </p:blipFill>
        <p:spPr bwMode="auto">
          <a:xfrm>
            <a:off x="785785" y="571480"/>
            <a:ext cx="730096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layer.myshared.ru/17/1035003/slides/slide_24.jpg"/>
          <p:cNvPicPr>
            <a:picLocks noChangeAspect="1" noChangeArrowheads="1"/>
          </p:cNvPicPr>
          <p:nvPr/>
        </p:nvPicPr>
        <p:blipFill>
          <a:blip r:embed="rId2" cstate="print"/>
          <a:srcRect r="44687"/>
          <a:stretch>
            <a:fillRect/>
          </a:stretch>
        </p:blipFill>
        <p:spPr bwMode="auto">
          <a:xfrm>
            <a:off x="1571604" y="428604"/>
            <a:ext cx="5286412" cy="6239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r="34000"/>
          <a:stretch>
            <a:fillRect/>
          </a:stretch>
        </p:blipFill>
        <p:spPr bwMode="auto">
          <a:xfrm>
            <a:off x="1428728" y="1214422"/>
            <a:ext cx="6286544" cy="5357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Запас продуктов питания и воды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286908" cy="8382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Специальное снаряжение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layer.myshared.ru/17/1035003/slides/slide_27.jpg"/>
          <p:cNvPicPr>
            <a:picLocks noChangeAspect="1" noChangeArrowheads="1"/>
          </p:cNvPicPr>
          <p:nvPr/>
        </p:nvPicPr>
        <p:blipFill>
          <a:blip r:embed="rId2" cstate="print"/>
          <a:srcRect t="12500"/>
          <a:stretch>
            <a:fillRect/>
          </a:stretch>
        </p:blipFill>
        <p:spPr bwMode="auto">
          <a:xfrm>
            <a:off x="1071538" y="1357298"/>
            <a:ext cx="7620000" cy="5000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layer.myshared.ru/17/1035003/slides/slide_28.jpg"/>
          <p:cNvPicPr>
            <a:picLocks noChangeAspect="1" noChangeArrowheads="1"/>
          </p:cNvPicPr>
          <p:nvPr/>
        </p:nvPicPr>
        <p:blipFill>
          <a:blip r:embed="rId2" cstate="print"/>
          <a:srcRect t="7500"/>
          <a:stretch>
            <a:fillRect/>
          </a:stretch>
        </p:blipFill>
        <p:spPr bwMode="auto">
          <a:xfrm>
            <a:off x="857224" y="1071546"/>
            <a:ext cx="7620000" cy="5286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Пешие походы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ÐÐ°ÑÑÐ¸Ð½ÐºÐ¸ Ð¿Ð¾ Ð·Ð°Ð¿ÑÐ¾ÑÑ ÐºÐ°ÑÑÐ¸Ð½ÐºÐ¸   Ð¿Ð¾ÑÐ¾Ð´ Ð¿ÐµÑÐ¸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7643866" cy="4299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player.myshared.ru/17/1035003/slides/slide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Носимый аварийный запас (НАЗ)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ÐÐ°ÑÑÐ¸Ð½ÐºÐ¸ Ð¿Ð¾ Ð·Ð°Ð¿ÑÐ¾ÑÑ ÐºÐ°ÑÑÐ¸Ð½ÐºÐ¸   Ð½Ð¾ÑÐ¸Ð¼ÑÐ¹ Ð°Ð²Ð°ÑÐ¸Ð¹Ð½ÑÐ¹ Ð·Ð°Ð¿Ð°Ñ ÑÑÑÐ¸ÑÑ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857364"/>
            <a:ext cx="5753100" cy="431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безопасного поведения на природе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Ð°ÑÑÐ¸Ð½ÐºÐ¸ Ð¿Ð¾ Ð·Ð°Ð¿ÑÐ¾ÑÑ Ð¿ÑÐ°Ð²Ð¸Ð»Ð° Ð±ÐµÐ·Ð¾Ð¿Ð°ÑÐ½Ð¾Ð³Ð¾ Ð¿Ð¾Ð²ÐµÐ´ÐµÐ½Ð¸Ñ Ð² Ð¿Ð¾ÑÐ¾Ð´Ðµ Ð² ÐºÐ°ÑÑÐ¸Ð½ÐºÐ°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7715304" cy="5030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ÐÐ°ÑÑÐ¸Ð½ÐºÐ¸ Ð¿Ð¾ Ð·Ð°Ð¿ÑÐ¾ÑÑ Ð¿ÑÐ°Ð²Ð¸Ð»Ð° Ð±ÐµÐ·Ð¾Ð¿Ð°ÑÐ½Ð¾Ð³Ð¾ Ð¿Ð¾Ð²ÐµÐ´ÐµÐ½Ð¸Ñ Ð² Ð¿Ð¾ÑÐ¾Ð´Ðµ Ð² ÐºÐ°ÑÑÐ¸Ð½ÐºÐ°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Горный пеший поход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ÐÑÐµ Ð¿ÐµÑÐµÑÐ¸ÑÐ»ÐµÐ½Ð½ÑÐµ Ð°ÐºÑÐµÑÑÑÐ°ÑÑÂ â ÑÑÐ¾ Ð±Ð°Ð·Ð¾Ð²ÑÐ¹ Ð½Ð°Ð±Ð¾Ñ Ð´Ð»Ñ ÐºÐ°Ð¶Ð´Ð¾Ð³Ð¾ ÑÑÑÐ¸ÑÑÐ°, Ð²Ð½Ðµ Ð·Ð°Ð²..."/>
          <p:cNvPicPr>
            <a:picLocks noChangeAspect="1" noChangeArrowheads="1"/>
          </p:cNvPicPr>
          <p:nvPr/>
        </p:nvPicPr>
        <p:blipFill>
          <a:blip r:embed="rId2" cstate="print"/>
          <a:srcRect t="31250"/>
          <a:stretch>
            <a:fillRect/>
          </a:stretch>
        </p:blipFill>
        <p:spPr bwMode="auto">
          <a:xfrm>
            <a:off x="1214414" y="1857364"/>
            <a:ext cx="693270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Велосипедные походы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ÐÐ°ÑÑÐ¸Ð½ÐºÐ¸ Ð¿Ð¾ Ð·Ð°Ð¿ÑÐ¾ÑÑ ÐºÐ°ÑÑÐ¸Ð½ÐºÐ¸ Ð²ÐµÐ»Ð¾ÑÐ¸Ð¿ÐµÐ´Ð½ÑÐ¹ Ð¿Ð¾ÑÐ¾Ð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Водные походы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Ð¡Ð¿ÐµÑÐ¸ÑÐ¸ÐºÐ° Ð²Ð¾Ð´Ð½Ð¾Ð³Ð¾ Ð¿Ð¾ÑÐ¾Ð´Ð° ÐÑÐ½Ð¾Ð²Ð½Ð¾Ð¹ Ð¿ÑÐ¸Ð½ÑÐ¸Ð¿ Ð¿ÑÐ°Ð²Ð¸Ð»ÑÐ½Ð¾Ð³Ð¾ Ð¿Ð¾Ð´Ð±Ð¾ÑÐ° ÑÐ½Ð°ÑÑÐ¶ÐµÐ½Ð¸ÑÂ â ÐºÐ¾..."/>
          <p:cNvPicPr>
            <a:picLocks noChangeAspect="1" noChangeArrowheads="1"/>
          </p:cNvPicPr>
          <p:nvPr/>
        </p:nvPicPr>
        <p:blipFill>
          <a:blip r:embed="rId2" cstate="print"/>
          <a:srcRect t="43750"/>
          <a:stretch>
            <a:fillRect/>
          </a:stretch>
        </p:blipFill>
        <p:spPr bwMode="auto">
          <a:xfrm>
            <a:off x="500034" y="2143116"/>
            <a:ext cx="778943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Конные походы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ÐÐ°ÑÑÐ¸Ð½ÐºÐ¸ Ð¿Ð¾ Ð·Ð°Ð¿ÑÐ¾ÑÑ ÐºÐ°ÑÑÐ¸Ð½ÐºÐ¸ ÐºÐ¾Ð½Ð½ÑÐ¹  Ð¿Ð¾ÑÐ¾Ð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7107899" cy="4714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Походы на собаках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ÐÐ°ÑÑÐ¸Ð½ÐºÐ¸ Ð¿Ð¾ Ð·Ð°Ð¿ÑÐ¾ÑÑ ÐºÐ°ÑÑÐ¸Ð½ÐºÐ¸   Ð¿Ð¾ÑÐ¾Ð´ Ð½Ð° ÑÐ¾Ð±Ð°ÐºÐ°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Лыжные </a:t>
            </a:r>
            <a:r>
              <a:rPr lang="ru-RU" dirty="0" err="1" smtClean="0"/>
              <a:t>похлды</a:t>
            </a:r>
            <a:endParaRPr lang="ru-RU" dirty="0"/>
          </a:p>
        </p:txBody>
      </p:sp>
      <p:pic>
        <p:nvPicPr>
          <p:cNvPr id="58370" name="Picture 2" descr="ÐÐ°ÑÑÐ¸Ð½ÐºÐ¸ Ð¿Ð¾ Ð·Ð°Ð¿ÑÐ¾ÑÑ ÐºÐ°ÑÑÐ¸Ð½ÐºÐ¸   Ð»ÑÐ¶Ð½ÑÐ¹ Ð¿Ð¾ÑÐ¾Ð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530405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</TotalTime>
  <Words>48</Words>
  <Application>Microsoft Office PowerPoint</Application>
  <PresentationFormat>Экран (4:3)</PresentationFormat>
  <Paragraphs>17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Franklin Gothic Book</vt:lpstr>
      <vt:lpstr>Franklin Gothic Medium</vt:lpstr>
      <vt:lpstr>Times New Roman</vt:lpstr>
      <vt:lpstr>Wingdings 2</vt:lpstr>
      <vt:lpstr>Трек</vt:lpstr>
      <vt:lpstr>Туристический поход</vt:lpstr>
      <vt:lpstr>Презентация PowerPoint</vt:lpstr>
      <vt:lpstr>Пешие походы</vt:lpstr>
      <vt:lpstr>Горный пеший поход</vt:lpstr>
      <vt:lpstr>Велосипедные походы</vt:lpstr>
      <vt:lpstr>Водные походы</vt:lpstr>
      <vt:lpstr>Конные походы</vt:lpstr>
      <vt:lpstr>Походы на собаках</vt:lpstr>
      <vt:lpstr>Лыжные похлды</vt:lpstr>
      <vt:lpstr>Личное снаряжение туриста</vt:lpstr>
      <vt:lpstr>Презентация PowerPoint</vt:lpstr>
      <vt:lpstr>Презентация PowerPoint</vt:lpstr>
      <vt:lpstr>Презентация PowerPoint</vt:lpstr>
      <vt:lpstr> Спальник </vt:lpstr>
      <vt:lpstr>Презентация PowerPoint</vt:lpstr>
      <vt:lpstr>Презентация PowerPoint</vt:lpstr>
      <vt:lpstr>Презентация PowerPoint</vt:lpstr>
      <vt:lpstr>Презентация PowerPoint</vt:lpstr>
      <vt:lpstr>Групповое снаряжение туриста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Специальное снаряжение</vt:lpstr>
      <vt:lpstr>Презентация PowerPoint</vt:lpstr>
      <vt:lpstr>Презентация PowerPoint</vt:lpstr>
      <vt:lpstr>Носимый аварийный запас (НАЗ)</vt:lpstr>
      <vt:lpstr>Правила безопасного поведения на природе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Туристический поход</dc:title>
  <dc:creator>Admin</dc:creator>
  <cp:lastModifiedBy>Чупина Дмитрий Михайлович</cp:lastModifiedBy>
  <cp:revision>16</cp:revision>
  <dcterms:created xsi:type="dcterms:W3CDTF">2018-04-16T07:19:04Z</dcterms:created>
  <dcterms:modified xsi:type="dcterms:W3CDTF">2022-01-21T05:50:26Z</dcterms:modified>
</cp:coreProperties>
</file>