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4" r:id="rId1"/>
  </p:sldMasterIdLst>
  <p:sldIdLst>
    <p:sldId id="256" r:id="rId2"/>
    <p:sldId id="265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90" y="504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3C252-A60D-40F1-BB7C-492B97F3EBE8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957A0264-9C4E-4996-9928-1046A08AE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700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3C252-A60D-40F1-BB7C-492B97F3EBE8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957A0264-9C4E-4996-9928-1046A08AE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840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3C252-A60D-40F1-BB7C-492B97F3EBE8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957A0264-9C4E-4996-9928-1046A08AE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5670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3C252-A60D-40F1-BB7C-492B97F3EBE8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957A0264-9C4E-4996-9928-1046A08AE6E5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785692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3C252-A60D-40F1-BB7C-492B97F3EBE8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957A0264-9C4E-4996-9928-1046A08AE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7889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3C252-A60D-40F1-BB7C-492B97F3EBE8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A0264-9C4E-4996-9928-1046A08AE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77816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3C252-A60D-40F1-BB7C-492B97F3EBE8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A0264-9C4E-4996-9928-1046A08AE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2337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3C252-A60D-40F1-BB7C-492B97F3EBE8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A0264-9C4E-4996-9928-1046A08AE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92055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4BF3C252-A60D-40F1-BB7C-492B97F3EBE8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957A0264-9C4E-4996-9928-1046A08AE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942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3C252-A60D-40F1-BB7C-492B97F3EBE8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A0264-9C4E-4996-9928-1046A08AE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208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3C252-A60D-40F1-BB7C-492B97F3EBE8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957A0264-9C4E-4996-9928-1046A08AE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936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3C252-A60D-40F1-BB7C-492B97F3EBE8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A0264-9C4E-4996-9928-1046A08AE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452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3C252-A60D-40F1-BB7C-492B97F3EBE8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A0264-9C4E-4996-9928-1046A08AE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296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3C252-A60D-40F1-BB7C-492B97F3EBE8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A0264-9C4E-4996-9928-1046A08AE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8717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3C252-A60D-40F1-BB7C-492B97F3EBE8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A0264-9C4E-4996-9928-1046A08AE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657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3C252-A60D-40F1-BB7C-492B97F3EBE8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A0264-9C4E-4996-9928-1046A08AE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395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3C252-A60D-40F1-BB7C-492B97F3EBE8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A0264-9C4E-4996-9928-1046A08AE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4007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3C252-A60D-40F1-BB7C-492B97F3EBE8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A0264-9C4E-4996-9928-1046A08AE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4847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45" r:id="rId1"/>
    <p:sldLayoutId id="2147483946" r:id="rId2"/>
    <p:sldLayoutId id="2147483947" r:id="rId3"/>
    <p:sldLayoutId id="2147483948" r:id="rId4"/>
    <p:sldLayoutId id="2147483949" r:id="rId5"/>
    <p:sldLayoutId id="2147483950" r:id="rId6"/>
    <p:sldLayoutId id="2147483951" r:id="rId7"/>
    <p:sldLayoutId id="2147483952" r:id="rId8"/>
    <p:sldLayoutId id="2147483953" r:id="rId9"/>
    <p:sldLayoutId id="2147483954" r:id="rId10"/>
    <p:sldLayoutId id="2147483955" r:id="rId11"/>
    <p:sldLayoutId id="2147483956" r:id="rId12"/>
    <p:sldLayoutId id="2147483957" r:id="rId13"/>
    <p:sldLayoutId id="2147483958" r:id="rId14"/>
    <p:sldLayoutId id="2147483959" r:id="rId15"/>
    <p:sldLayoutId id="2147483960" r:id="rId16"/>
    <p:sldLayoutId id="214748396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75855" y="318655"/>
            <a:ext cx="8866909" cy="942109"/>
          </a:xfrm>
        </p:spPr>
        <p:txBody>
          <a:bodyPr>
            <a:no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Вооруженные Силы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146472" y="5908769"/>
            <a:ext cx="3574473" cy="616721"/>
          </a:xfrm>
        </p:spPr>
        <p:txBody>
          <a:bodyPr>
            <a:normAutofit/>
          </a:bodyPr>
          <a:lstStyle/>
          <a:p>
            <a:r>
              <a:rPr lang="ru-RU" dirty="0" smtClean="0"/>
              <a:t>Педагог </a:t>
            </a:r>
            <a:r>
              <a:rPr lang="ru-RU" dirty="0" err="1" smtClean="0"/>
              <a:t>Технорядова</a:t>
            </a:r>
            <a:r>
              <a:rPr lang="ru-RU" dirty="0" smtClean="0"/>
              <a:t> А.М..</a:t>
            </a:r>
            <a:endParaRPr lang="ru-RU" dirty="0"/>
          </a:p>
        </p:txBody>
      </p:sp>
      <p:pic>
        <p:nvPicPr>
          <p:cNvPr id="3074" name="Picture 2" descr="https://militaryarms.ru/wp-content/uploads/2019/08/voennosluzhashchie-vs-rf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398" y="2890659"/>
            <a:ext cx="6127658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im0-tub-ru.yandex.net/i?id=9e44b88a93f69f4c682fe5fa3cf7834e-l&amp;n=1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0230" y="1600006"/>
            <a:ext cx="5400001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682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originals/10/19/58/1019580b7b691c4913bfbdbb8e1220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267" y="623984"/>
            <a:ext cx="10110641" cy="5683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5766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8656" y="734291"/>
            <a:ext cx="5749636" cy="3211187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Защитники Отечества – это всегда очень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отважные и героические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люди, и каждый из них заслуживает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уважения.</a:t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Отечеством принято понимать страну предков (отцов) человека, отчизну, Родину. Отечество... Это и природа, и человек, и существующие порядки и традиции, и культурное наследие, и многое-многое другое. </a:t>
            </a:r>
          </a:p>
        </p:txBody>
      </p:sp>
      <p:pic>
        <p:nvPicPr>
          <p:cNvPr id="9218" name="Picture 2" descr="http://bbratstvosev.ru/images/14_220219/3l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4036" y="166254"/>
            <a:ext cx="5379721" cy="3227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s://im0-tub-ru.yandex.net/i?id=7569ceb6b998db936dab5ec65da9a7f6-l&amp;ref=rim&amp;n=13&amp;w=899&amp;h=749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8292" y="3465513"/>
            <a:ext cx="3889141" cy="3240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http://mail.berez.org/uploads/posts/2018-02/1519275295_47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9679" y="3945478"/>
            <a:ext cx="4416425" cy="2760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7993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427" y="803564"/>
            <a:ext cx="10443155" cy="1233054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Президент Российской Федерации является Верховным Главнокомандующим Вооруженными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Силами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Федерации.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обороны возглавляет Сергей Шойгу, имеющий воинское звание генерала.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  <p:pic>
        <p:nvPicPr>
          <p:cNvPr id="2050" name="Picture 2" descr="Какие есть войска в армии России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64253" y="2770909"/>
            <a:ext cx="5643478" cy="3545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mg3.dp.ru/images/article/2018/07/29/7dec11e4-44cc-4cf5-9c07-9a4d3673df1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427" y="2611582"/>
            <a:ext cx="6123999" cy="4082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521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848" y="0"/>
            <a:ext cx="10373880" cy="2147456"/>
          </a:xfrm>
        </p:spPr>
        <p:txBody>
          <a:bodyPr>
            <a:normAutofit/>
          </a:bodyPr>
          <a:lstStyle/>
          <a:p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Сухопутные войска.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сухопутных войсках служат пехотинцы, артиллеристы, ракетчики, танкисты. Танки – самоходные машины на гусеничном ходу, что позволяет им проходить по любой местности. Танки снабжены пушками и пулемётами.  Ещё в сухопутных войсках служат связисты, минёры, военные строители.</a:t>
            </a:r>
          </a:p>
        </p:txBody>
      </p:sp>
      <p:pic>
        <p:nvPicPr>
          <p:cNvPr id="4098" name="Picture 2" descr="https://hub.ldpr.ru/media/images/094d973f5d3a20106919a33f604e1220157ad8cf71d6f75254861c2da8b8124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847" y="2729345"/>
            <a:ext cx="5883902" cy="3780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milportal.ru/wp-content/uploads/2016/12/_mg_0810-55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4872" y="2819548"/>
            <a:ext cx="5070422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937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9383" y="0"/>
            <a:ext cx="10321636" cy="211974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Пограничные войска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(Пограничники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Пограничники – это солдаты, которые охраняют границу. Они первыми встречают вражеские войска, когда переходят границу. Пограничники, как и все военные, являются защитниками нашего Отечества. В пограничном отряде есть проводник с собакой. Собака помогает пограничникам, идёт по следу.</a:t>
            </a:r>
          </a:p>
        </p:txBody>
      </p:sp>
      <p:pic>
        <p:nvPicPr>
          <p:cNvPr id="5122" name="Picture 2" descr="https://www.facultetus.ru/images/logos/0d4bf16ed46366d8831d80518439723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383" y="2341418"/>
            <a:ext cx="5832114" cy="4206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avatars.mds.yandex.net/get-zen_doc/3417386/pub_5ecf59bc7302521333634a7e_5ecf59df77594c210d3ee69b/scale_12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6055" y="2861613"/>
            <a:ext cx="5820943" cy="3685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979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1782" y="263236"/>
            <a:ext cx="10238509" cy="1302328"/>
          </a:xfrm>
        </p:spPr>
        <p:txBody>
          <a:bodyPr>
            <a:normAutofit fontScale="90000"/>
          </a:bodyPr>
          <a:lstStyle/>
          <a:p>
            <a:r>
              <a:rPr lang="ru-RU" sz="2000" b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Военно</a:t>
            </a: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воздушные  войска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Военно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воздушные силы готовы защищать в случае необходимости наше Отечество с воздуха. Лётчики – члены экипажа самолёта или вертолёта – должны не бояться высоты и уметь в критической ситуации брать ответственность на себя.</a:t>
            </a:r>
          </a:p>
        </p:txBody>
      </p:sp>
      <p:pic>
        <p:nvPicPr>
          <p:cNvPr id="6146" name="Picture 2" descr="https://structure.mil.ru/images/upload/2015/IMG_4328-9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945" y="2052781"/>
            <a:ext cx="5639092" cy="398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xn--80ahclcogc6ci4h.xn--90anlfbebar6i.xn--p1ai/images/upload/2015/IMG_9292-9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8291" y="2690090"/>
            <a:ext cx="5971309" cy="398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72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158" y="1"/>
            <a:ext cx="10581697" cy="2133600"/>
          </a:xfrm>
        </p:spPr>
        <p:txBody>
          <a:bodyPr>
            <a:normAutofit/>
          </a:bodyPr>
          <a:lstStyle/>
          <a:p>
            <a:r>
              <a:rPr lang="ru-RU" sz="20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Военно</a:t>
            </a:r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морской флот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Морские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просторы нашей Родины защищают военные корабли. Там служат моряки, среди них есть и капитаны. Это командиры корабля, они в ответе за весь корабль. Большие надводные корабли оснащены пушками, зенитками, ракетами, бомбами. Они могут защищать нашу Родину на воде.</a:t>
            </a:r>
          </a:p>
        </p:txBody>
      </p:sp>
      <p:pic>
        <p:nvPicPr>
          <p:cNvPr id="7170" name="Picture 2" descr="https://profsevas.ru/wp-content/uploads/2020/07/40481p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1467" y="1967345"/>
            <a:ext cx="5610533" cy="3831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i007.fotocdn.net/s127/cdc61d4cf1c93d6b/pin_l/288972506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157" y="2576945"/>
            <a:ext cx="6356061" cy="4077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2164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Служба в армии – почётная обязанность каждого российского мужчины.</a:t>
            </a:r>
          </a:p>
        </p:txBody>
      </p:sp>
      <p:pic>
        <p:nvPicPr>
          <p:cNvPr id="8194" name="Picture 2" descr="https://live.staticflickr.com/772/22727583512_0c1c5055ee_b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9990" y="2942987"/>
            <a:ext cx="5603463" cy="3721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www.vladtime.ru/uploads/posts/2017-02/1488021316_sport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964" y="1981633"/>
            <a:ext cx="6137564" cy="409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275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6A9C41"/>
      </a:dk2>
      <a:lt2>
        <a:srgbClr val="E7E6E6"/>
      </a:lt2>
      <a:accent1>
        <a:srgbClr val="A7D535"/>
      </a:accent1>
      <a:accent2>
        <a:srgbClr val="EACA4F"/>
      </a:accent2>
      <a:accent3>
        <a:srgbClr val="FD9850"/>
      </a:accent3>
      <a:accent4>
        <a:srgbClr val="F46442"/>
      </a:accent4>
      <a:accent5>
        <a:srgbClr val="54D289"/>
      </a:accent5>
      <a:accent6>
        <a:srgbClr val="6AD8CB"/>
      </a:accent6>
      <a:hlink>
        <a:srgbClr val="CAFB50"/>
      </a:hlink>
      <a:folHlink>
        <a:srgbClr val="DEFF8B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B587E4A9-1405-4B4F-8BC3-512EE08D2E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Берлин</Template>
  <TotalTime>175</TotalTime>
  <Words>41</Words>
  <Application>Microsoft Office PowerPoint</Application>
  <PresentationFormat>Широкоэкранный</PresentationFormat>
  <Paragraphs>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Times New Roman</vt:lpstr>
      <vt:lpstr>Trebuchet MS</vt:lpstr>
      <vt:lpstr>Берлин</vt:lpstr>
      <vt:lpstr>Вооруженные Силы России</vt:lpstr>
      <vt:lpstr>Презентация PowerPoint</vt:lpstr>
      <vt:lpstr> Защитники Отечества – это всегда очень отважные и героические люди, и каждый из них заслуживает уважения. Под Отечеством принято понимать страну предков (отцов) человека, отчизну, Родину. Отечество... Это и природа, и человек, и существующие порядки и традиции, и культурное наследие, и многое-многое другое. </vt:lpstr>
      <vt:lpstr>Президент Российской Федерации является Верховным Главнокомандующим Вооруженными  Силами Российской Федерации.  Министерство обороны возглавляет Сергей Шойгу, имеющий воинское звание генерала. </vt:lpstr>
      <vt:lpstr>Сухопутные войска.  В сухопутных войсках служат пехотинцы, артиллеристы, ракетчики, танкисты. Танки – самоходные машины на гусеничном ходу, что позволяет им проходить по любой местности. Танки снабжены пушками и пулемётами.  Ещё в сухопутных войсках служат связисты, минёры, военные строители.</vt:lpstr>
      <vt:lpstr>Пограничные войска. (Пограничники). Пограничники – это солдаты, которые охраняют границу. Они первыми встречают вражеские войска, когда переходят границу. Пограничники, как и все военные, являются защитниками нашего Отечества. В пограничном отряде есть проводник с собакой. Собака помогает пограничникам, идёт по следу.</vt:lpstr>
      <vt:lpstr>Военно – воздушные  войска.  Военно – воздушные силы готовы защищать в случае необходимости наше Отечество с воздуха. Лётчики – члены экипажа самолёта или вертолёта – должны не бояться высоты и уметь в критической ситуации брать ответственность на себя.</vt:lpstr>
      <vt:lpstr>Военно – морской флот.   Морские просторы нашей Родины защищают военные корабли. Там служат моряки, среди них есть и капитаны. Это командиры корабля, они в ответе за весь корабль. Большие надводные корабли оснащены пушками, зенитками, ракетами, бомбами. Они могут защищать нашу Родину на воде.</vt:lpstr>
      <vt:lpstr>Служба в армии – почётная обязанность каждого российского мужчины.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23 февраля – День защитника Отечества</dc:title>
  <dc:creator>Технорядова А.М.</dc:creator>
  <cp:lastModifiedBy>User</cp:lastModifiedBy>
  <cp:revision>15</cp:revision>
  <dcterms:created xsi:type="dcterms:W3CDTF">2021-02-15T18:42:19Z</dcterms:created>
  <dcterms:modified xsi:type="dcterms:W3CDTF">2022-05-10T20:59:42Z</dcterms:modified>
</cp:coreProperties>
</file>