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5" r:id="rId7"/>
    <p:sldId id="261" r:id="rId8"/>
    <p:sldId id="267" r:id="rId9"/>
    <p:sldId id="268" r:id="rId10"/>
    <p:sldId id="269" r:id="rId11"/>
    <p:sldId id="263" r:id="rId12"/>
    <p:sldId id="264" r:id="rId13"/>
    <p:sldId id="270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7349-697D-48A9-91FB-5AFF5120E4CA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AABE-94C4-46B7-A396-BEFE3B8F2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7349-697D-48A9-91FB-5AFF5120E4CA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AABE-94C4-46B7-A396-BEFE3B8F2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7349-697D-48A9-91FB-5AFF5120E4CA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AABE-94C4-46B7-A396-BEFE3B8F2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7349-697D-48A9-91FB-5AFF5120E4CA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AABE-94C4-46B7-A396-BEFE3B8F2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7349-697D-48A9-91FB-5AFF5120E4CA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AABE-94C4-46B7-A396-BEFE3B8F2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7349-697D-48A9-91FB-5AFF5120E4CA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AABE-94C4-46B7-A396-BEFE3B8F2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7349-697D-48A9-91FB-5AFF5120E4CA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AABE-94C4-46B7-A396-BEFE3B8F2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7349-697D-48A9-91FB-5AFF5120E4CA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AABE-94C4-46B7-A396-BEFE3B8F2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7349-697D-48A9-91FB-5AFF5120E4CA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AABE-94C4-46B7-A396-BEFE3B8F2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7349-697D-48A9-91FB-5AFF5120E4CA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AABE-94C4-46B7-A396-BEFE3B8F2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17349-697D-48A9-91FB-5AFF5120E4CA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7AABE-94C4-46B7-A396-BEFE3B8F2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17349-697D-48A9-91FB-5AFF5120E4CA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7AABE-94C4-46B7-A396-BEFE3B8F2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kovrov.ru/images/stories/17112010/d0bcd0bed181d0bad0b2d0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152127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Проект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7848872" cy="129614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«Я живу в России»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nfinity96.ru/pic/large-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36912"/>
            <a:ext cx="7416824" cy="96353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Май: </a:t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356992"/>
            <a:ext cx="7272808" cy="2281808"/>
          </a:xfrm>
        </p:spPr>
        <p:txBody>
          <a:bodyPr>
            <a:normAutofit/>
          </a:bodyPr>
          <a:lstStyle/>
          <a:p>
            <a:pPr algn="l"/>
            <a:endParaRPr lang="ru-RU" sz="2800" dirty="0" smtClean="0">
              <a:solidFill>
                <a:schemeClr val="tx1"/>
              </a:solidFill>
            </a:endParaRPr>
          </a:p>
          <a:p>
            <a:pPr algn="l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140968"/>
            <a:ext cx="7272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*Организация выставки «Великий День Победы!» </a:t>
            </a:r>
          </a:p>
          <a:p>
            <a:r>
              <a:rPr lang="ru-RU" sz="2000" dirty="0" smtClean="0"/>
              <a:t>*Организация выставки «Города – Герои» </a:t>
            </a:r>
          </a:p>
          <a:p>
            <a:r>
              <a:rPr lang="ru-RU" sz="2000" dirty="0" smtClean="0"/>
              <a:t>*Организация выставки рисунков ко дню Победы. </a:t>
            </a:r>
          </a:p>
          <a:p>
            <a:r>
              <a:rPr lang="ru-RU" sz="2000" dirty="0" smtClean="0"/>
              <a:t>*Участие в городском конкурсе «Спасибо деду за Победу!» </a:t>
            </a:r>
          </a:p>
          <a:p>
            <a:r>
              <a:rPr lang="ru-RU" sz="2000" dirty="0" smtClean="0"/>
              <a:t>*Участие в оформлении открытки для ветеранов ВОВ. </a:t>
            </a:r>
          </a:p>
          <a:p>
            <a:r>
              <a:rPr lang="ru-RU" sz="2000" dirty="0" smtClean="0"/>
              <a:t>*Праздник «День Победы!» </a:t>
            </a:r>
          </a:p>
          <a:p>
            <a:r>
              <a:rPr lang="ru-RU" sz="2000" dirty="0" smtClean="0"/>
              <a:t>*Праздничный итоговый концерт.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nfinity96.ru/pic/large-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130425"/>
            <a:ext cx="7416824" cy="1470025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Мероприятия с родителями: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356992"/>
            <a:ext cx="7272808" cy="2281808"/>
          </a:xfrm>
        </p:spPr>
        <p:txBody>
          <a:bodyPr>
            <a:normAutofit/>
          </a:bodyPr>
          <a:lstStyle/>
          <a:p>
            <a:pPr algn="l"/>
            <a:endParaRPr lang="ru-RU" sz="2800" dirty="0" smtClean="0">
              <a:solidFill>
                <a:schemeClr val="tx1"/>
              </a:solidFill>
            </a:endParaRPr>
          </a:p>
          <a:p>
            <a:pPr algn="l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140968"/>
            <a:ext cx="72728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*Реализация проекта «Будь здоров!» </a:t>
            </a:r>
          </a:p>
          <a:p>
            <a:r>
              <a:rPr lang="ru-RU" sz="2000" dirty="0" smtClean="0"/>
              <a:t>*Реализация проекта «Я живу в России» </a:t>
            </a:r>
          </a:p>
          <a:p>
            <a:r>
              <a:rPr lang="ru-RU" sz="2000" dirty="0" smtClean="0"/>
              <a:t>*Анкетирование  родителей  по плану. </a:t>
            </a:r>
          </a:p>
          <a:p>
            <a:r>
              <a:rPr lang="ru-RU" sz="2000" dirty="0" smtClean="0"/>
              <a:t>*Консультации для родителей: «Как знакомить детей с Красной площадью?», «Моя Страна», «Мой Город», «Роль музыки в патриотическом воспитании», «Как научить ребенка любить природу через поэзию». </a:t>
            </a:r>
          </a:p>
          <a:p>
            <a:r>
              <a:rPr lang="ru-RU" sz="2000" dirty="0" smtClean="0"/>
              <a:t>*Взаимодействие с родителями в подготовке к праздникам, развлечениям, открытым мероприятиям в течение года.</a:t>
            </a:r>
          </a:p>
          <a:p>
            <a:r>
              <a:rPr lang="ru-RU" sz="2000" dirty="0" smtClean="0"/>
              <a:t>*Субботник с родителями.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nfinity96.ru/pic/large-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130425"/>
            <a:ext cx="7416824" cy="1010543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Планируемые результаты: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356992"/>
            <a:ext cx="7272808" cy="2281808"/>
          </a:xfrm>
        </p:spPr>
        <p:txBody>
          <a:bodyPr>
            <a:normAutofit/>
          </a:bodyPr>
          <a:lstStyle/>
          <a:p>
            <a:pPr algn="l"/>
            <a:endParaRPr lang="ru-RU" sz="2800" dirty="0" smtClean="0">
              <a:solidFill>
                <a:schemeClr val="tx1"/>
              </a:solidFill>
            </a:endParaRPr>
          </a:p>
          <a:p>
            <a:pPr algn="l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2852936"/>
            <a:ext cx="73448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 Нравственно-патриотическое воспитание сформирует у дошкольников представление о родной стране, желание быть </a:t>
            </a:r>
            <a:r>
              <a:rPr lang="ru-RU" dirty="0" smtClean="0"/>
              <a:t>патриотом своей </a:t>
            </a:r>
            <a:r>
              <a:rPr lang="ru-RU" dirty="0"/>
              <a:t>Родины, чувствовать себя ответственным за все то, что в ней происходит.</a:t>
            </a:r>
          </a:p>
          <a:p>
            <a:r>
              <a:rPr lang="ru-RU" dirty="0"/>
              <a:t>- Развитие интереса к истории России.</a:t>
            </a:r>
          </a:p>
          <a:p>
            <a:r>
              <a:rPr lang="ru-RU" dirty="0" smtClean="0"/>
              <a:t>- </a:t>
            </a:r>
            <a:r>
              <a:rPr lang="ru-RU" dirty="0"/>
              <a:t>Приобщение к общечеловеческим ценностям;</a:t>
            </a:r>
          </a:p>
          <a:p>
            <a:r>
              <a:rPr lang="ru-RU" dirty="0"/>
              <a:t>- Расширение кругозора воспитанников;</a:t>
            </a:r>
          </a:p>
          <a:p>
            <a:r>
              <a:rPr lang="ru-RU" dirty="0"/>
              <a:t>- Развитие творческого мышления у детей</a:t>
            </a:r>
          </a:p>
          <a:p>
            <a:r>
              <a:rPr lang="ru-RU" dirty="0"/>
              <a:t>- Вовлечение родителей в педагогический процесс в ДОУ, помощь в </a:t>
            </a:r>
            <a:r>
              <a:rPr lang="ru-RU" dirty="0" smtClean="0"/>
              <a:t>формировании </a:t>
            </a:r>
            <a:r>
              <a:rPr lang="ru-RU" dirty="0"/>
              <a:t>правильного отношения родителей к развитию своего ребёнка, укрепление заинтересованности родителей в сотрудничестве с детским садом.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nfinity96.ru/pic/large-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924944"/>
            <a:ext cx="7344816" cy="3096344"/>
          </a:xfrm>
        </p:spPr>
        <p:txBody>
          <a:bodyPr>
            <a:noAutofit/>
          </a:bodyPr>
          <a:lstStyle/>
          <a:p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348880"/>
            <a:ext cx="7272808" cy="792088"/>
          </a:xfrm>
        </p:spPr>
        <p:txBody>
          <a:bodyPr>
            <a:normAutofit/>
          </a:bodyPr>
          <a:lstStyle/>
          <a:p>
            <a:pPr algn="l"/>
            <a:endParaRPr lang="ru-RU" sz="2800" dirty="0" smtClean="0">
              <a:solidFill>
                <a:schemeClr val="tx1"/>
              </a:solidFill>
            </a:endParaRPr>
          </a:p>
          <a:p>
            <a:pPr algn="l"/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027" name="Picture 3" descr="H:\DCIM\101MSDCF\DSC05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692696"/>
            <a:ext cx="4032448" cy="2592288"/>
          </a:xfrm>
          <a:prstGeom prst="rect">
            <a:avLst/>
          </a:prstGeom>
          <a:noFill/>
        </p:spPr>
      </p:pic>
      <p:pic>
        <p:nvPicPr>
          <p:cNvPr id="1028" name="Picture 4" descr="H:\DCIM\101MSDCF\DSC055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501008"/>
            <a:ext cx="3096344" cy="2592288"/>
          </a:xfrm>
          <a:prstGeom prst="rect">
            <a:avLst/>
          </a:prstGeom>
          <a:noFill/>
        </p:spPr>
      </p:pic>
      <p:pic>
        <p:nvPicPr>
          <p:cNvPr id="1029" name="Picture 5" descr="H:\DCIM\101MSDCF\DSC055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3861048"/>
            <a:ext cx="3816424" cy="2304256"/>
          </a:xfrm>
          <a:prstGeom prst="rect">
            <a:avLst/>
          </a:prstGeom>
          <a:noFill/>
        </p:spPr>
      </p:pic>
      <p:pic>
        <p:nvPicPr>
          <p:cNvPr id="1030" name="Picture 6" descr="H:\DCIM\101MSDCF\DSC0557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2564904"/>
            <a:ext cx="3168352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nfinity96.ru/pic/large-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924944"/>
            <a:ext cx="7344816" cy="136815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356992"/>
            <a:ext cx="7272808" cy="2281808"/>
          </a:xfrm>
        </p:spPr>
        <p:txBody>
          <a:bodyPr>
            <a:normAutofit/>
          </a:bodyPr>
          <a:lstStyle/>
          <a:p>
            <a:pPr algn="l"/>
            <a:endParaRPr lang="ru-RU" sz="2800" dirty="0" smtClean="0">
              <a:solidFill>
                <a:schemeClr val="tx1"/>
              </a:solidFill>
            </a:endParaRPr>
          </a:p>
          <a:p>
            <a:pPr algn="l"/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nfinity96.ru/pic/large-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780928"/>
            <a:ext cx="7344816" cy="144016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Тип проекта </a:t>
            </a:r>
            <a:r>
              <a:rPr lang="ru-RU" sz="3200" dirty="0" smtClean="0"/>
              <a:t>: информационно – познавательный, по продолжительности – долгосрочный(сентябрь-май).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221088"/>
            <a:ext cx="7200800" cy="1800200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r>
              <a:rPr lang="ru-RU" sz="2400" dirty="0" smtClean="0">
                <a:solidFill>
                  <a:schemeClr val="tx1"/>
                </a:solidFill>
              </a:rPr>
              <a:t>Исполнитель: Воспитатель  ПКК  Прокопюк Т. Я.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2017год.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nfinity96.ru/pic/large-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130425"/>
            <a:ext cx="7414592" cy="1470025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Участники проекта: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284984"/>
            <a:ext cx="6800800" cy="235381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*Воспитатель  Татьяна Яковлевна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*Воспитанники средней группы №7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*Родители воспитанников средней группы №7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*Музыкальный руководитель Балуева Т. С.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nfinity96.ru/pic/large-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348880"/>
            <a:ext cx="7416824" cy="1224136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Цель проекта: </a:t>
            </a:r>
            <a:r>
              <a:rPr lang="ru-RU" sz="2800" dirty="0" smtClean="0"/>
              <a:t>Воспитание чувства гордости за свою Родину!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573016"/>
            <a:ext cx="7272808" cy="252028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sz="4000" dirty="0" smtClean="0">
                <a:solidFill>
                  <a:schemeClr val="tx1"/>
                </a:solidFill>
              </a:rPr>
              <a:t>Задачи проекта:</a:t>
            </a:r>
          </a:p>
          <a:p>
            <a:pPr algn="l"/>
            <a:r>
              <a:rPr lang="ru-RU" sz="3800" dirty="0" smtClean="0">
                <a:solidFill>
                  <a:schemeClr val="tx1"/>
                </a:solidFill>
              </a:rPr>
              <a:t>*Расширить представление детей о стране, в которой мы живем.</a:t>
            </a:r>
          </a:p>
          <a:p>
            <a:pPr algn="l"/>
            <a:r>
              <a:rPr lang="ru-RU" sz="3800" dirty="0" smtClean="0">
                <a:solidFill>
                  <a:schemeClr val="tx1"/>
                </a:solidFill>
              </a:rPr>
              <a:t>*Знакомить  с народными традициями и праздниками своей страны.</a:t>
            </a:r>
          </a:p>
          <a:p>
            <a:pPr algn="l"/>
            <a:r>
              <a:rPr lang="ru-RU" sz="3800" dirty="0" smtClean="0">
                <a:solidFill>
                  <a:schemeClr val="tx1"/>
                </a:solidFill>
              </a:rPr>
              <a:t>*Знакомить с российским флагом, гербом, гимном.</a:t>
            </a:r>
          </a:p>
          <a:p>
            <a:pPr algn="l"/>
            <a:r>
              <a:rPr lang="ru-RU" sz="3800" dirty="0" smtClean="0">
                <a:solidFill>
                  <a:schemeClr val="tx1"/>
                </a:solidFill>
              </a:rPr>
              <a:t>*Развивать интерес к историческому прошлому России.</a:t>
            </a:r>
          </a:p>
          <a:p>
            <a:pPr algn="l"/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nfinity96.ru/pic/large-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130425"/>
            <a:ext cx="7416824" cy="1470025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Актуальность проекта: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356992"/>
            <a:ext cx="7272808" cy="2281808"/>
          </a:xfrm>
        </p:spPr>
        <p:txBody>
          <a:bodyPr>
            <a:normAutofit/>
          </a:bodyPr>
          <a:lstStyle/>
          <a:p>
            <a:pPr algn="l"/>
            <a:endParaRPr lang="ru-RU" sz="2800" dirty="0" smtClean="0">
              <a:solidFill>
                <a:schemeClr val="tx1"/>
              </a:solidFill>
            </a:endParaRPr>
          </a:p>
          <a:p>
            <a:pPr algn="l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140968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Патриотическое воспитание – это основа формирования будущего гражданина. Патриотическое чувство не возникает само по себе. Это результат длительного целенаправленного воспитательного воздействия на человека, начиная с самого детства. Ребенок не рождается злым или добрым, нравственным или безнравственным. То, какие нравственные качества разовьются у ребенка, зависит, прежде всего, от родителей и окружающих его взрослых, как они его воспитают, какими впечатлениями обогатят.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nfinity96.ru/pic/large-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348880"/>
            <a:ext cx="7416824" cy="864096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Этапы реализации проекта: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356992"/>
            <a:ext cx="7272808" cy="2281808"/>
          </a:xfrm>
        </p:spPr>
        <p:txBody>
          <a:bodyPr>
            <a:normAutofit/>
          </a:bodyPr>
          <a:lstStyle/>
          <a:p>
            <a:pPr algn="l"/>
            <a:endParaRPr lang="ru-RU" sz="2800" dirty="0" smtClean="0">
              <a:solidFill>
                <a:schemeClr val="tx1"/>
              </a:solidFill>
            </a:endParaRPr>
          </a:p>
          <a:p>
            <a:pPr algn="l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140968"/>
            <a:ext cx="72728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996952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Подготовительный: </a:t>
            </a:r>
            <a:r>
              <a:rPr lang="ru-RU" sz="2000" dirty="0"/>
              <a:t>разработка проекта, развитие мотивации у детей и родителей, организация предметно-познавательного пространства. Подобрать иллюстрации, картины, слайды, музыкальные записи. Подобрать образцы русских народных промыслов. Разработать сценарий литературно-музыкального </a:t>
            </a:r>
            <a:r>
              <a:rPr lang="ru-RU" sz="2000" dirty="0" smtClean="0"/>
              <a:t>праздника. </a:t>
            </a:r>
            <a:r>
              <a:rPr lang="ru-RU" sz="2000" dirty="0"/>
              <a:t>Подготовить материал для изобразительной деятельности.</a:t>
            </a:r>
          </a:p>
          <a:p>
            <a:r>
              <a:rPr lang="ru-RU" sz="2000" b="1" dirty="0"/>
              <a:t>Основной: </a:t>
            </a:r>
            <a:r>
              <a:rPr lang="ru-RU" sz="2000" dirty="0"/>
              <a:t>продуктивная и познавательная деятельность.</a:t>
            </a:r>
          </a:p>
          <a:p>
            <a:r>
              <a:rPr lang="ru-RU" sz="2000" b="1" dirty="0"/>
              <a:t>Заключительный: </a:t>
            </a:r>
            <a:r>
              <a:rPr lang="ru-RU" sz="2000" dirty="0" smtClean="0"/>
              <a:t>подведение итогов и итоговый концерт.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nfinity96.ru/pic/large-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130425"/>
            <a:ext cx="7416824" cy="1470025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Мероприятия с детьми: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356992"/>
            <a:ext cx="7272808" cy="2281808"/>
          </a:xfrm>
        </p:spPr>
        <p:txBody>
          <a:bodyPr>
            <a:normAutofit/>
          </a:bodyPr>
          <a:lstStyle/>
          <a:p>
            <a:pPr algn="l"/>
            <a:endParaRPr lang="ru-RU" sz="2800" dirty="0" smtClean="0">
              <a:solidFill>
                <a:schemeClr val="tx1"/>
              </a:solidFill>
            </a:endParaRPr>
          </a:p>
          <a:p>
            <a:pPr algn="l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140968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Сентябрь: </a:t>
            </a:r>
          </a:p>
          <a:p>
            <a:r>
              <a:rPr lang="ru-RU" sz="2000" dirty="0" smtClean="0"/>
              <a:t>*Праздник «День знаний».</a:t>
            </a:r>
          </a:p>
          <a:p>
            <a:r>
              <a:rPr lang="ru-RU" sz="2000" dirty="0" smtClean="0"/>
              <a:t>*Реализация проекта: «Будь здоров!»</a:t>
            </a:r>
          </a:p>
          <a:p>
            <a:r>
              <a:rPr lang="ru-RU" sz="2000" b="1" dirty="0" smtClean="0"/>
              <a:t>Октябрь:</a:t>
            </a:r>
          </a:p>
          <a:p>
            <a:r>
              <a:rPr lang="ru-RU" sz="2000" dirty="0" smtClean="0"/>
              <a:t>*Организация мини-музея «Бабушкин сундук» (кружева).</a:t>
            </a:r>
          </a:p>
          <a:p>
            <a:r>
              <a:rPr lang="ru-RU" sz="2000" dirty="0" smtClean="0"/>
              <a:t>*Выставка детских рисунков: «Наша дружная семья».</a:t>
            </a:r>
          </a:p>
          <a:p>
            <a:r>
              <a:rPr lang="ru-RU" sz="2000" b="1" dirty="0" smtClean="0"/>
              <a:t>Ноябрь: </a:t>
            </a:r>
          </a:p>
          <a:p>
            <a:r>
              <a:rPr lang="ru-RU" sz="2000" dirty="0" smtClean="0"/>
              <a:t>*Праздник «Осенняя ярмарка» .</a:t>
            </a:r>
          </a:p>
          <a:p>
            <a:r>
              <a:rPr lang="ru-RU" sz="2000" dirty="0" smtClean="0"/>
              <a:t>*Организация выставки «Семейные традиции».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nfinity96.ru/pic/large-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924944"/>
            <a:ext cx="7416824" cy="31683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>Декабрь: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*Дидактические игры по ознакомлению с живой природой нашего края.  </a:t>
            </a:r>
            <a:br>
              <a:rPr lang="ru-RU" sz="2200" dirty="0" smtClean="0"/>
            </a:br>
            <a:r>
              <a:rPr lang="ru-RU" sz="2200" dirty="0" smtClean="0"/>
              <a:t>*Новогодний утренник.</a:t>
            </a:r>
            <a:br>
              <a:rPr lang="ru-RU" sz="2200" dirty="0" smtClean="0"/>
            </a:br>
            <a:r>
              <a:rPr lang="ru-RU" sz="2200" dirty="0" smtClean="0"/>
              <a:t>*Рождественские игры.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b="1" dirty="0" smtClean="0"/>
              <a:t>Январь: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*Неделя детской книги.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b="1" dirty="0" smtClean="0"/>
              <a:t>Февраль: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*</a:t>
            </a:r>
            <a:r>
              <a:rPr lang="ru-RU" sz="2200" dirty="0" smtClean="0"/>
              <a:t>Организация выставки: «Мой папа может все, что угодно!»</a:t>
            </a:r>
            <a:br>
              <a:rPr lang="ru-RU" sz="2200" dirty="0" smtClean="0"/>
            </a:br>
            <a:r>
              <a:rPr lang="ru-RU" sz="2200" dirty="0" smtClean="0"/>
              <a:t>*Мини-музей: «Есть такая профессия – Родину защищать!»</a:t>
            </a:r>
            <a:br>
              <a:rPr lang="ru-RU" sz="2200" dirty="0" smtClean="0"/>
            </a:br>
            <a:r>
              <a:rPr lang="ru-RU" sz="2200" dirty="0" smtClean="0"/>
              <a:t>*Праздник «День защитника отечества»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br>
              <a:rPr lang="ru-RU" sz="32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971600" y="6119584"/>
            <a:ext cx="7272808" cy="45719"/>
          </a:xfrm>
        </p:spPr>
        <p:txBody>
          <a:bodyPr>
            <a:normAutofit fontScale="25000" lnSpcReduction="20000"/>
          </a:bodyPr>
          <a:lstStyle/>
          <a:p>
            <a:pPr algn="l"/>
            <a:endParaRPr lang="ru-RU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nfinity96.ru/pic/large-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420888"/>
            <a:ext cx="7416824" cy="273630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>Март: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*Праздник  «8 – Марта».</a:t>
            </a:r>
            <a:br>
              <a:rPr lang="ru-RU" sz="2000" dirty="0" smtClean="0"/>
            </a:br>
            <a:r>
              <a:rPr lang="ru-RU" sz="2000" dirty="0" smtClean="0"/>
              <a:t>*Изготовила дидактические игры: «Народные промыслы нашего края», «Известные виды спорта в нашей стране». </a:t>
            </a:r>
            <a:br>
              <a:rPr lang="ru-RU" sz="2000" dirty="0" smtClean="0"/>
            </a:br>
            <a:r>
              <a:rPr lang="ru-RU" sz="2000" dirty="0" smtClean="0"/>
              <a:t>*Подобрала стихи о Родине для детей и разучила с детьми для участия в конкурсе чтецов.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br>
              <a:rPr lang="ru-RU" sz="32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861048"/>
            <a:ext cx="7272808" cy="2232248"/>
          </a:xfrm>
        </p:spPr>
        <p:txBody>
          <a:bodyPr>
            <a:normAutofit fontScale="92500" lnSpcReduction="20000"/>
          </a:bodyPr>
          <a:lstStyle/>
          <a:p>
            <a:pPr algn="l"/>
            <a:endParaRPr lang="ru-RU" sz="2600" dirty="0">
              <a:solidFill>
                <a:schemeClr val="tx1"/>
              </a:solidFill>
            </a:endParaRPr>
          </a:p>
          <a:p>
            <a:pPr algn="l"/>
            <a:r>
              <a:rPr lang="ru-RU" sz="2200" b="1" dirty="0" smtClean="0">
                <a:solidFill>
                  <a:schemeClr val="tx1"/>
                </a:solidFill>
              </a:rPr>
              <a:t>Апрель: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*Приняли активное участие в организации тематических выставок  рисунков  и поделок (еженедельно).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*Реализация проекта: «Весна – красна».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*Подобрала стихи о весне великих русских поэтов и разучила с детьми для праздника: «Поэтическая гостиная».</a:t>
            </a:r>
          </a:p>
          <a:p>
            <a:pPr algn="l"/>
            <a:endParaRPr lang="ru-RU" sz="2000" dirty="0" smtClean="0">
              <a:solidFill>
                <a:schemeClr val="tx1"/>
              </a:solidFill>
            </a:endParaRPr>
          </a:p>
          <a:p>
            <a:pPr algn="l"/>
            <a:endParaRPr lang="ru-RU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585</Words>
  <Application>Microsoft Office PowerPoint</Application>
  <PresentationFormat>Экран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Проект </vt:lpstr>
      <vt:lpstr>Тип проекта : информационно – познавательный, по продолжительности – долгосрочный(сентябрь-май).</vt:lpstr>
      <vt:lpstr>Участники проекта:</vt:lpstr>
      <vt:lpstr>Цель проекта: Воспитание чувства гордости за свою Родину!</vt:lpstr>
      <vt:lpstr>Актуальность проекта:</vt:lpstr>
      <vt:lpstr>Этапы реализации проекта:</vt:lpstr>
      <vt:lpstr>Мероприятия с детьми:</vt:lpstr>
      <vt:lpstr>Декабрь:  *Дидактические игры по ознакомлению с живой природой нашего края.   *Новогодний утренник. *Рождественские игры. Январь: *Неделя детской книги. Февраль: *Организация выставки: «Мой папа может все, что угодно!» *Мини-музей: «Есть такая профессия – Родину защищать!» *Праздник «День защитника отечества»   </vt:lpstr>
      <vt:lpstr>Март:  *Праздник  «8 – Марта». *Изготовила дидактические игры: «Народные промыслы нашего края», «Известные виды спорта в нашей стране».  *Подобрала стихи о Родине для детей и разучила с детьми для участия в конкурсе чтецов.   </vt:lpstr>
      <vt:lpstr>Май:  </vt:lpstr>
      <vt:lpstr>Мероприятия с родителями:</vt:lpstr>
      <vt:lpstr>Планируемые результаты:</vt:lpstr>
      <vt:lpstr>Слайд 13</vt:lpstr>
      <vt:lpstr>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User</cp:lastModifiedBy>
  <cp:revision>33</cp:revision>
  <dcterms:created xsi:type="dcterms:W3CDTF">2017-04-29T16:31:47Z</dcterms:created>
  <dcterms:modified xsi:type="dcterms:W3CDTF">2022-05-11T10:46:01Z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381349</vt:lpwstr>
  </property>
  <property fmtid="{D5CDD505-2E9C-101B-9397-08002B2CF9AE}" pid="3" name="NXPowerLiteSettings">
    <vt:lpwstr>C700052003A000</vt:lpwstr>
  </property>
  <property fmtid="{D5CDD505-2E9C-101B-9397-08002B2CF9AE}" pid="4" name="NXPowerLiteVersion">
    <vt:lpwstr>D8.0.4</vt:lpwstr>
  </property>
</Properties>
</file>