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7" r:id="rId4"/>
    <p:sldId id="269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CCCCFF">
                <a:alpha val="59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F1BD9-5291-43DF-9875-96EBD83711F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A77B-9AC3-4196-9B06-D6493D9655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open\Desktop\q\DSC016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05754"/>
            <a:ext cx="3948612" cy="2962887"/>
          </a:xfrm>
          <a:prstGeom prst="rect">
            <a:avLst/>
          </a:prstGeom>
          <a:noFill/>
        </p:spPr>
      </p:pic>
      <p:pic>
        <p:nvPicPr>
          <p:cNvPr id="4098" name="Picture 2" descr="C:\Users\open\Desktop\q\DSC016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1901" y="237756"/>
            <a:ext cx="4164270" cy="312470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476672"/>
            <a:ext cx="5094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Югра </a:t>
            </a:r>
            <a:r>
              <a:rPr lang="ru-RU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– наша</a:t>
            </a:r>
          </a:p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малая родина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2" descr="C:\Users\open\Desktop\q\DSC0227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599599" cy="4797152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pen\Desktop\q\DSC015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441746" cy="3332916"/>
          </a:xfrm>
          <a:prstGeom prst="rect">
            <a:avLst/>
          </a:prstGeom>
          <a:noFill/>
        </p:spPr>
      </p:pic>
      <p:pic>
        <p:nvPicPr>
          <p:cNvPr id="3" name="Picture 2" descr="C:\Users\open\Desktop\q\DSC016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84614"/>
            <a:ext cx="4185938" cy="3140968"/>
          </a:xfrm>
          <a:prstGeom prst="rect">
            <a:avLst/>
          </a:prstGeom>
          <a:noFill/>
        </p:spPr>
      </p:pic>
      <p:pic>
        <p:nvPicPr>
          <p:cNvPr id="4" name="Picture 2" descr="C:\Users\open\Desktop\q\DSC016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92" y="3521556"/>
            <a:ext cx="4315374" cy="3238092"/>
          </a:xfrm>
          <a:prstGeom prst="rect">
            <a:avLst/>
          </a:prstGeom>
          <a:noFill/>
        </p:spPr>
      </p:pic>
      <p:pic>
        <p:nvPicPr>
          <p:cNvPr id="6" name="Picture 2" descr="C:\Users\open\Desktop\q\DSC016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74544"/>
            <a:ext cx="4244757" cy="3185104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pen\Desktop\q\DSC026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47" y="116632"/>
            <a:ext cx="5145579" cy="3861047"/>
          </a:xfrm>
          <a:prstGeom prst="rect">
            <a:avLst/>
          </a:prstGeom>
          <a:noFill/>
        </p:spPr>
      </p:pic>
      <p:pic>
        <p:nvPicPr>
          <p:cNvPr id="3" name="Picture 2" descr="C:\Users\open\Desktop\q\DSC026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293" y="2924944"/>
            <a:ext cx="5049617" cy="378904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pen\Desktop\q\DSC026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01008"/>
            <a:ext cx="4136027" cy="3103516"/>
          </a:xfrm>
          <a:prstGeom prst="rect">
            <a:avLst/>
          </a:prstGeom>
          <a:noFill/>
        </p:spPr>
      </p:pic>
      <p:pic>
        <p:nvPicPr>
          <p:cNvPr id="3" name="Picture 2" descr="C:\Users\open\Desktop\q\DSC026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200282" cy="3151731"/>
          </a:xfrm>
          <a:prstGeom prst="rect">
            <a:avLst/>
          </a:prstGeom>
          <a:noFill/>
        </p:spPr>
      </p:pic>
      <p:pic>
        <p:nvPicPr>
          <p:cNvPr id="4" name="Picture 2" descr="C:\Users\open\Desktop\q\DSC026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76464" cy="3133859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pen\Desktop\q\IMG_04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43" y="404664"/>
            <a:ext cx="4970949" cy="3312368"/>
          </a:xfrm>
          <a:prstGeom prst="rect">
            <a:avLst/>
          </a:prstGeom>
          <a:noFill/>
        </p:spPr>
      </p:pic>
      <p:pic>
        <p:nvPicPr>
          <p:cNvPr id="3" name="Picture 2" descr="C:\Users\open\Desktop\q\IMG_04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08720"/>
            <a:ext cx="3388488" cy="5085184"/>
          </a:xfrm>
          <a:prstGeom prst="rect">
            <a:avLst/>
          </a:prstGeom>
          <a:noFill/>
        </p:spPr>
      </p:pic>
      <p:pic>
        <p:nvPicPr>
          <p:cNvPr id="5" name="Picture 2" descr="C:\Users\open\Desktop\q\DSC021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3706116" cy="2780928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open</dc:creator>
  <cp:lastModifiedBy>mama</cp:lastModifiedBy>
  <cp:revision>16</cp:revision>
  <dcterms:created xsi:type="dcterms:W3CDTF">2011-12-05T16:39:59Z</dcterms:created>
  <dcterms:modified xsi:type="dcterms:W3CDTF">2022-05-11T20:33:01Z</dcterms:modified>
</cp:coreProperties>
</file>