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cdn.trinixy.ru/pics2/20071210/more_03.jpg" TargetMode="External"/><Relationship Id="rId3" Type="http://schemas.openxmlformats.org/officeDocument/2006/relationships/hyperlink" Target="http://placepic.ru/uploads/posts/2010-03/1269331029_2721.jpg" TargetMode="External"/><Relationship Id="rId7" Type="http://schemas.openxmlformats.org/officeDocument/2006/relationships/hyperlink" Target="http://www.2fons.ru/pic/201406/2560x1440/2fons.ru-29828.jpg" TargetMode="External"/><Relationship Id="rId2" Type="http://schemas.openxmlformats.org/officeDocument/2006/relationships/hyperlink" Target="http://rouxbe.ru/images/stati/terhwrtjiy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slide.ru/images/24/30367/960/img5.jpg" TargetMode="External"/><Relationship Id="rId5" Type="http://schemas.openxmlformats.org/officeDocument/2006/relationships/hyperlink" Target="http://v-kurse.ru/upload/iblock/b82/b82519efaabcdec230b92787915aafff.jpg" TargetMode="External"/><Relationship Id="rId4" Type="http://schemas.openxmlformats.org/officeDocument/2006/relationships/hyperlink" Target="https://myslide.ru/documents_3/84f2c4a3b54366c9a24cc24c8e87f9dd/img11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358246" cy="278608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Основы безопасности жизнедеятельности.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Загрязнение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воды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sz="3200" dirty="0"/>
          </a:p>
        </p:txBody>
      </p:sp>
      <p:pic>
        <p:nvPicPr>
          <p:cNvPr id="16386" name="Picture 2" descr="https://myslide.ru/documents_3/84f2c4a3b54366c9a24cc24c8e87f9dd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492896"/>
            <a:ext cx="5438912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Способы очищения воды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3528392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Водопроводную воду в домашних условиях можно очистить несколькими способами: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- Кипячением в открытой посуде в течение 10-15 минут;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- отстаиванием в течение не менее 3 часов;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- применением фильтров.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uchebnik-tetrad.com/obzh/5_klass/uchebnik/polyakov_kuznecov_latchuka/111.jpg"/>
          <p:cNvPicPr>
            <a:picLocks noChangeAspect="1" noChangeArrowheads="1"/>
          </p:cNvPicPr>
          <p:nvPr/>
        </p:nvPicPr>
        <p:blipFill>
          <a:blip r:embed="rId2" cstate="print"/>
          <a:srcRect l="10800" t="57417" r="3881" b="24241"/>
          <a:stretch>
            <a:fillRect/>
          </a:stretch>
        </p:blipFill>
        <p:spPr bwMode="auto">
          <a:xfrm>
            <a:off x="1115616" y="4599358"/>
            <a:ext cx="7056784" cy="2054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Ссылки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http://rouxbe.ru/images/stati/terhwrtjiy.jpg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http://placepic.ru/uploads/posts/2010-03/1269331029_2721.jpg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https://myslide.ru/documents_3/84f2c4a3b54366c9a24cc24c8e87f9dd/img11.jpg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http://v-kurse.ru/upload/iblock/b82/b82519efaabcdec230b92787915aafff.jpg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http://uslide.ru/images/24/30367/960/img5.jpg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http://www.2fons.ru/pic/201406/2560x1440/2fons.ru-29828.jpg</a:t>
            </a:r>
            <a:endParaRPr lang="ru-RU" sz="1800" dirty="0" smtClean="0"/>
          </a:p>
          <a:p>
            <a:r>
              <a:rPr lang="en-US" sz="1800" dirty="0" smtClean="0">
                <a:hlinkClick r:id="rId8"/>
              </a:rPr>
              <a:t>http://cdn.trinixy.ru/pics2/20071210/more_03.jpg</a:t>
            </a:r>
            <a:endParaRPr lang="ru-RU" sz="1800" dirty="0" smtClean="0"/>
          </a:p>
          <a:p>
            <a:r>
              <a:rPr lang="en-US" sz="1800" dirty="0" smtClean="0"/>
              <a:t>http://uchebnik-tetrad.com/obzh/5_klass/uchebnik/polyakov_kuznecov_latchuka/111.jpg</a:t>
            </a: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Расход воды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485740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одного городского жителя расходуется ежедневно 150-200литров воды.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изготовления 1т сахара – 100т воды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1т бумаги – 250т воды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1т пшеницы – 1500 – 2000т воды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1т риса – более 5000т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</a:rPr>
              <a:t>Основные источники загрязнения вод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5256584" cy="48965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Ежегодно в океан попадает огромное количество нефти и нефтепродуктов, отходов различных промышленных предприятий, сточные воды с полей и ферм, бытовые отходы, содержащие ядовитые вещества, твердый мусор. От нефтяных пятен гибнут птицы, рыба, нарушается газообмен.</a:t>
            </a:r>
            <a:endParaRPr lang="ru-RU" sz="2800" dirty="0"/>
          </a:p>
        </p:txBody>
      </p:sp>
      <p:pic>
        <p:nvPicPr>
          <p:cNvPr id="2052" name="Picture 4" descr="http://placepic.ru/uploads/posts/2010-03/1269331029_2721.jpg"/>
          <p:cNvPicPr>
            <a:picLocks noChangeAspect="1" noChangeArrowheads="1"/>
          </p:cNvPicPr>
          <p:nvPr/>
        </p:nvPicPr>
        <p:blipFill>
          <a:blip r:embed="rId2" cstate="print"/>
          <a:srcRect l="12919" r="29535" b="4790"/>
          <a:stretch>
            <a:fillRect/>
          </a:stretch>
        </p:blipFill>
        <p:spPr bwMode="auto">
          <a:xfrm>
            <a:off x="5436096" y="476672"/>
            <a:ext cx="3528392" cy="3744416"/>
          </a:xfrm>
          <a:prstGeom prst="rect">
            <a:avLst/>
          </a:prstGeom>
          <a:noFill/>
        </p:spPr>
      </p:pic>
      <p:pic>
        <p:nvPicPr>
          <p:cNvPr id="2050" name="Picture 2" descr="http://rouxbe.ru/images/stati/terhwrtj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694228"/>
            <a:ext cx="3528392" cy="3031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Бытовые отходы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1"/>
            <a:ext cx="8147248" cy="32403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</a:rPr>
              <a:t>Пластмассовые отходы - бутылки, банки, сети -тоже серьезная опасность. В 1972 году в Бразилии было обнаружено 30 мертвых китов. Причиной их смерти явилась полиэтиленовая пленка. Вместе с водой она попала в дыхательные пути китов. </a:t>
            </a:r>
            <a:endParaRPr lang="ru-RU" dirty="0"/>
          </a:p>
        </p:txBody>
      </p:sp>
      <p:pic>
        <p:nvPicPr>
          <p:cNvPr id="17410" name="Picture 2" descr="http://chayakkada.in/wp-content/uploads/2017/12/5a3e599839a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573016"/>
            <a:ext cx="5241032" cy="31446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797153"/>
            <a:ext cx="3096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Самая грязная в мире река (Индонезия)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Нефтепродукты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Значительным источником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загрязнения является нефтяная промышленность. 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Ежегодно 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океан попадает огромное количество нефти и нефтепродуктов. От нефтяных пятен гибнут птицы, нарушается газообмен, гибнет рыба.</a:t>
            </a:r>
          </a:p>
          <a:p>
            <a:endParaRPr lang="ru-RU" dirty="0"/>
          </a:p>
        </p:txBody>
      </p:sp>
      <p:pic>
        <p:nvPicPr>
          <p:cNvPr id="18434" name="Picture 2" descr="http://v-kurse.ru/upload/iblock/b82/b82519efaabcdec230b92787915aafff.jpg"/>
          <p:cNvPicPr>
            <a:picLocks noChangeAspect="1" noChangeArrowheads="1"/>
          </p:cNvPicPr>
          <p:nvPr/>
        </p:nvPicPr>
        <p:blipFill>
          <a:blip r:embed="rId2" cstate="print"/>
          <a:srcRect l="22017"/>
          <a:stretch>
            <a:fillRect/>
          </a:stretch>
        </p:blipFill>
        <p:spPr bwMode="auto">
          <a:xfrm>
            <a:off x="4015696" y="3717032"/>
            <a:ext cx="4970241" cy="3024336"/>
          </a:xfrm>
          <a:prstGeom prst="rect">
            <a:avLst/>
          </a:prstGeom>
          <a:noFill/>
        </p:spPr>
      </p:pic>
      <p:pic>
        <p:nvPicPr>
          <p:cNvPr id="18436" name="Picture 4" descr="http://d3m2ca683sarz5.cloudfront.net/wp-content/uploads/2017/08/29110024/636018189401756366-1111187066_oil-spill-768x491.jpg"/>
          <p:cNvPicPr>
            <a:picLocks noChangeAspect="1" noChangeArrowheads="1"/>
          </p:cNvPicPr>
          <p:nvPr/>
        </p:nvPicPr>
        <p:blipFill>
          <a:blip r:embed="rId3" cstate="print"/>
          <a:srcRect l="14765" t="4619" r="15345"/>
          <a:stretch>
            <a:fillRect/>
          </a:stretch>
        </p:blipFill>
        <p:spPr bwMode="auto">
          <a:xfrm>
            <a:off x="611560" y="3717032"/>
            <a:ext cx="3456384" cy="3015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slide.ru/images/24/30367/960/img5.jpg"/>
          <p:cNvPicPr>
            <a:picLocks noChangeAspect="1" noChangeArrowheads="1"/>
          </p:cNvPicPr>
          <p:nvPr/>
        </p:nvPicPr>
        <p:blipFill>
          <a:blip r:embed="rId2" cstate="print"/>
          <a:srcRect l="7476" t="18900" r="7476" b="12851"/>
          <a:stretch>
            <a:fillRect/>
          </a:stretch>
        </p:blipFill>
        <p:spPr bwMode="auto">
          <a:xfrm>
            <a:off x="3707904" y="3650977"/>
            <a:ext cx="5328592" cy="32070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Химические вещества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507288" cy="554461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Немаловажным источником загрязнения являются пестициды, которые попадают в водоемы с дождевыми и талыми водами с поверхности почвы. При обработке полей препараты сносятся потоками воздуха и осаждаются на поверхности водоема.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avlyxa.ru/wp-content/uploads/2014/11/%D0%97%D0%B0%D0%B3%D1%80%D1%8F%D0%B7%D0%BD%D0%B5%D0%BD%D0%B8%D0%B5-%D0%B2%D0%BE%D0%B4-%D0%BC%D0%B8%D1%80%D0%BE%D0%B2%D0%BE%D0%B3%D0%BE-%D0%BE%D0%BA%D0%B5%D0%B0%D0%BD%D0%B0.jpg"/>
          <p:cNvPicPr>
            <a:picLocks noChangeAspect="1" noChangeArrowheads="1"/>
          </p:cNvPicPr>
          <p:nvPr/>
        </p:nvPicPr>
        <p:blipFill>
          <a:blip r:embed="rId2" cstate="print"/>
          <a:srcRect l="23656"/>
          <a:stretch>
            <a:fillRect/>
          </a:stretch>
        </p:blipFill>
        <p:spPr bwMode="auto">
          <a:xfrm>
            <a:off x="5436096" y="260648"/>
            <a:ext cx="3456384" cy="30152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Ядовитые отходы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5040560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К сожалению, Мировой океан постепенно становится главным заложником технических «побед». Не умея как следует использовать его ресурсы, мы уже успели основательно загадить когда-  то чистые воды. По данным всемирной организации «Объединенная программа защиты окружающей среды» человечество «производит» 20 миллиардов тонн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отходов, и 85% из них сбрасывается в водные бассейны. Почти вся эта грязь остается в прибрежных акваториях, становясь причиной больших и малых экологических бедствий.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endParaRPr lang="ru-RU" sz="20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r="12285"/>
          <a:stretch>
            <a:fillRect/>
          </a:stretch>
        </p:blipFill>
        <p:spPr bwMode="auto">
          <a:xfrm>
            <a:off x="5436096" y="3284984"/>
            <a:ext cx="3456384" cy="273630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436096" y="6198990"/>
            <a:ext cx="34563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Фосфатный завод (Африка)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Зараженная  вода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</a:rPr>
              <a:t>В 1983 г. Всемирная организация здравоохранения (ВОЗ) подсчитала, что 61% сельского и 26% городского населения развивающихся стран, т.е. 1,5 млрд. человек, используют грязную воду. 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76056" y="1278097"/>
            <a:ext cx="3636764" cy="52193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cdn.trinixy.ru/pics2/20071210/more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36912"/>
            <a:ext cx="6192688" cy="41225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Последствия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7931224" cy="478539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</a:rPr>
              <a:t>Ежегодно на нашей планете из-за недостатка питьевой воды хорошего качества 500 </a:t>
            </a:r>
            <a:r>
              <a:rPr lang="ru-RU" b="1" dirty="0" err="1" smtClean="0">
                <a:latin typeface="Times New Roman" pitchFamily="18" charset="0"/>
              </a:rPr>
              <a:t>млн</a:t>
            </a:r>
            <a:r>
              <a:rPr lang="ru-RU" b="1" dirty="0" smtClean="0">
                <a:latin typeface="Times New Roman" pitchFamily="18" charset="0"/>
              </a:rPr>
              <a:t> человек заболевают дизентерией, брюшным тифом, холерой и другими тяжелыми заболеваниями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419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Основы безопасности жизнедеятельности.  Загрязнение воды 5 класс</vt:lpstr>
      <vt:lpstr>Расход воды</vt:lpstr>
      <vt:lpstr>Основные источники загрязнения вод </vt:lpstr>
      <vt:lpstr>Бытовые отходы</vt:lpstr>
      <vt:lpstr>Нефтепродукты</vt:lpstr>
      <vt:lpstr>Химические вещества</vt:lpstr>
      <vt:lpstr>Ядовитые отходы</vt:lpstr>
      <vt:lpstr> Зараженная  вода </vt:lpstr>
      <vt:lpstr>Последствия</vt:lpstr>
      <vt:lpstr>Способы очищения воды</vt:lpstr>
      <vt:lpstr>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безопасности жизнедеятельности.  Загрязнение воды Урок № 22 5 класс</dc:title>
  <dc:creator>pc</dc:creator>
  <cp:lastModifiedBy>Чупина Дмитрий Михайлович</cp:lastModifiedBy>
  <cp:revision>7</cp:revision>
  <dcterms:created xsi:type="dcterms:W3CDTF">2018-03-05T16:59:26Z</dcterms:created>
  <dcterms:modified xsi:type="dcterms:W3CDTF">2021-12-24T05:57:07Z</dcterms:modified>
</cp:coreProperties>
</file>