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0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6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659C4-0770-4B36-A886-1AF8ADC24F3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A2560-0BFF-4994-8369-2A031E6A4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69D8-D650-4E74-8680-D6F43EF8D3C5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1CBB-1EA7-4A38-B3D4-970689B4C17D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E8E00-99C7-41FC-8F08-F61530BCCF51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8B5A-415A-4790-ADCD-170E8DF67B16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E98-4D77-445F-90CB-32FE6C1CA004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D0E4-059E-483C-96B6-DFBC06EDD9FD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38A9-2B29-41C2-9F8B-935EC04A5707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A1050-39F3-4C4E-A572-82613FDDF22B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6FD5-F6E4-4C6E-8530-7323A8751F98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DE9A-FE1E-45BB-99F6-FF5D520CBC76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028F9-1E5F-40FF-B430-9250B99C0F2B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F0B1E-ABC6-41C9-8410-31A9719FAB1B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ечка\ДЕТСКИЙ САД\БЛОКАДА\Изображения о блокаде\400f3e00f647acb260517a78ee1d91f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42974" y="35562"/>
            <a:ext cx="9786974" cy="68939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Женечка\ДЕТСКИЙ САД\БЛОКАДА\Изображения о блокаде\Вода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31620"/>
            <a:ext cx="10128086" cy="688962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стрел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193799" y="0"/>
            <a:ext cx="10337800" cy="685800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ечка\ДЕТСКИЙ САД\БЛОКАДА\Изображения о блокаде\Обстрел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87719" y="0"/>
            <a:ext cx="9731719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Женечка\ДЕТСКИЙ САД\БЛОКАДА\Изображения о блокаде\Обстрел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6" y="-762001"/>
            <a:ext cx="11430000" cy="7620001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Женечка\ДЕТСКИЙ САД\БЛОКАДА\Изображения о блокаде\Обстрел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33350"/>
            <a:ext cx="10160000" cy="699135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Женечка\ДЕТСКИЙ САД\БЛОКАДА\Изображения о блокаде\Обстрел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54403" y="0"/>
            <a:ext cx="10312781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Женечка\ДЕТСКИЙ САД\БЛОКАДА\Изображения о блокаде\Бомбоубежище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-194684"/>
            <a:ext cx="4714908" cy="7052684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Женечка\ДЕТСКИЙ САД\БЛОКАДА\Изображения о блокаде\Бомбоубежищ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7569" y="0"/>
            <a:ext cx="4955977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Женечка\ДЕТСКИЙ САД\БЛОКАДА\Изображения о блокаде\Вода (1)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7" y="285728"/>
            <a:ext cx="10067947" cy="607223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10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DanyZvuk_Note</dc:creator>
  <cp:lastModifiedBy>DanyZvuk_Note</cp:lastModifiedBy>
  <cp:revision>25</cp:revision>
  <dcterms:created xsi:type="dcterms:W3CDTF">2022-01-12T06:23:10Z</dcterms:created>
  <dcterms:modified xsi:type="dcterms:W3CDTF">2022-05-12T07:54:43Z</dcterms:modified>
</cp:coreProperties>
</file>