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7" r:id="rId2"/>
    <p:sldId id="286" r:id="rId3"/>
    <p:sldId id="287" r:id="rId4"/>
    <p:sldId id="288" r:id="rId5"/>
    <p:sldId id="278" r:id="rId6"/>
    <p:sldId id="279" r:id="rId7"/>
    <p:sldId id="281" r:id="rId8"/>
    <p:sldId id="282" r:id="rId9"/>
    <p:sldId id="284" r:id="rId10"/>
    <p:sldId id="283" r:id="rId1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6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659C4-0770-4B36-A886-1AF8ADC24F3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A2560-0BFF-4994-8369-2A031E6A4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69D8-D650-4E74-8680-D6F43EF8D3C5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1CBB-1EA7-4A38-B3D4-970689B4C17D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E8E00-99C7-41FC-8F08-F61530BCCF51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8B5A-415A-4790-ADCD-170E8DF67B16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E98-4D77-445F-90CB-32FE6C1CA004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D0E4-059E-483C-96B6-DFBC06EDD9FD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38A9-2B29-41C2-9F8B-935EC04A5707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1050-39F3-4C4E-A572-82613FDDF22B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6FD5-F6E4-4C6E-8530-7323A8751F98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DE9A-FE1E-45BB-99F6-FF5D520CBC76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028F9-1E5F-40FF-B430-9250B99C0F2B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F0B1E-ABC6-41C9-8410-31A9719FAB1B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Женечка\ДЕТСКИЙ САД\БЛОКАДА\Изображения о блокаде\Хлеб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652"/>
            <a:ext cx="9144000" cy="6820347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Женечка\ДЕТСКИЙ САД\БЛОКАДА\Изображения о блокаде\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44034" name="Picture 2" descr="https://sun9-10.userapi.com/c639330/v639330610/3559f/1FWldf6I5k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6" y="0"/>
            <a:ext cx="956235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45058" name="Picture 2" descr="http://stip.isu.ru/upload/medialibrary/7a5/7a59e5ad2271de921a24adfb8cfc5d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60" y="0"/>
            <a:ext cx="9786974" cy="6598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46083" name="Picture 3" descr="D:\Женечка\ДЕТСКИЙ САД\БЛОКАДА\Изображения о блокаде\2022-01-21_18-29-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214290"/>
            <a:ext cx="9703963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Женечка\ДЕТСКИЙ САД\БЛОКАДА\Изображения о блокаде\Раненые де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8459"/>
            <a:ext cx="9858412" cy="7086459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Женечка\ДЕТСКИЙ САД\БЛОКАДА\Изображения о блокаде\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4022" y="0"/>
            <a:ext cx="9298022" cy="6973517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Женечка\ДЕТСКИЙ САД\БЛОКАДА\Изображения о блокаде\BV5A81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8792" y="0"/>
            <a:ext cx="10729806" cy="715320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Женечка\ДЕТСКИЙ САД\БЛОКАДА\Изображения о блокаде\38459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10673930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Женечка\ДЕТСКИЙ САД\БЛОКАДА\Изображения о блокаде\572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61961" y="857232"/>
            <a:ext cx="9405961" cy="5290853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DanyZvuk_Note</dc:creator>
  <cp:lastModifiedBy>DanyZvuk_Note</cp:lastModifiedBy>
  <cp:revision>29</cp:revision>
  <dcterms:created xsi:type="dcterms:W3CDTF">2022-01-12T06:23:10Z</dcterms:created>
  <dcterms:modified xsi:type="dcterms:W3CDTF">2022-05-12T08:01:04Z</dcterms:modified>
</cp:coreProperties>
</file>