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739C-66A8-4EE3-A686-2E338E66BEF2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BF785-50AB-477C-8E54-A75597CD5F6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739C-66A8-4EE3-A686-2E338E66BEF2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BF785-50AB-477C-8E54-A75597CD5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739C-66A8-4EE3-A686-2E338E66BEF2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BF785-50AB-477C-8E54-A75597CD5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739C-66A8-4EE3-A686-2E338E66BEF2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BF785-50AB-477C-8E54-A75597CD5F6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739C-66A8-4EE3-A686-2E338E66BEF2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BF785-50AB-477C-8E54-A75597CD5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739C-66A8-4EE3-A686-2E338E66BEF2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BF785-50AB-477C-8E54-A75597CD5F6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739C-66A8-4EE3-A686-2E338E66BEF2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BF785-50AB-477C-8E54-A75597CD5F6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739C-66A8-4EE3-A686-2E338E66BEF2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BF785-50AB-477C-8E54-A75597CD5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739C-66A8-4EE3-A686-2E338E66BEF2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BF785-50AB-477C-8E54-A75597CD5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739C-66A8-4EE3-A686-2E338E66BEF2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BF785-50AB-477C-8E54-A75597CD5F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739C-66A8-4EE3-A686-2E338E66BEF2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BF785-50AB-477C-8E54-A75597CD5F6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A83739C-66A8-4EE3-A686-2E338E66BEF2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92BF785-50AB-477C-8E54-A75597CD5F6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/>
              <a:t>Составление рассказа по серии тематических картинок (работа парами).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Занятие по </a:t>
            </a:r>
            <a:r>
              <a:rPr lang="ru-RU" dirty="0" smtClean="0"/>
              <a:t>развитию речи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9473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20688"/>
            <a:ext cx="3324597" cy="2490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716430"/>
            <a:ext cx="3538164" cy="2656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3827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3050835" cy="2285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6451" y="2996952"/>
            <a:ext cx="3460736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4958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4403" y="3345201"/>
            <a:ext cx="3201933" cy="2400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104" y="980729"/>
            <a:ext cx="3235407" cy="2421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209440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</TotalTime>
  <Words>16</Words>
  <Application>Microsoft Office PowerPoint</Application>
  <PresentationFormat>Экран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Воздушный поток</vt:lpstr>
      <vt:lpstr>Занятие по развитию речи.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по изодеятельности.</dc:title>
  <dc:creator>User</dc:creator>
  <cp:lastModifiedBy>User</cp:lastModifiedBy>
  <cp:revision>5</cp:revision>
  <dcterms:created xsi:type="dcterms:W3CDTF">2022-04-26T03:02:15Z</dcterms:created>
  <dcterms:modified xsi:type="dcterms:W3CDTF">2022-05-12T03:07:00Z</dcterms:modified>
</cp:coreProperties>
</file>