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ipb.su/uploads/ipbsu/podarizhizn/post-11-13296308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37650" cy="68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7" name="Picture 4" descr="http://www.greenlux.ru/images/kartiny/KustodievBoris/36-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8683537" cy="651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7" name="Picture 2" descr="http://img1.liveinternet.ru/images/attach/c/7/98/487/98487489_Aleksey_Timkov_Kursk_Masleni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57200" y="268287"/>
            <a:ext cx="10064141" cy="658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23" y="304800"/>
            <a:ext cx="9059578" cy="632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DanyZvuk_Note</dc:creator>
  <cp:lastModifiedBy>DanyZvuk_Note</cp:lastModifiedBy>
  <cp:revision>6</cp:revision>
  <dcterms:created xsi:type="dcterms:W3CDTF">2022-02-25T09:05:50Z</dcterms:created>
  <dcterms:modified xsi:type="dcterms:W3CDTF">2022-05-12T08:28:10Z</dcterms:modified>
</cp:coreProperties>
</file>