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61" r:id="rId3"/>
    <p:sldId id="275" r:id="rId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96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5/12/2022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-15875" y="3175"/>
            <a:ext cx="9159875" cy="685482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43899"/>
            <a:ext cx="8382000" cy="67141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-15875" y="3175"/>
            <a:ext cx="9159875" cy="6854825"/>
          </a:xfrm>
          <a:prstGeom prst="rect">
            <a:avLst/>
          </a:prstGeom>
        </p:spPr>
      </p:pic>
      <p:pic>
        <p:nvPicPr>
          <p:cNvPr id="6" name="Picture 2" descr="https://i.pinimg.com/originals/57/85/ee/5785ee941eb81536b8ce48571f8cdd8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228600" y="0"/>
            <a:ext cx="10363201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-15875" y="3175"/>
            <a:ext cx="9159875" cy="6854825"/>
          </a:xfrm>
          <a:prstGeom prst="rect">
            <a:avLst/>
          </a:prstGeom>
        </p:spPr>
      </p:pic>
      <p:pic>
        <p:nvPicPr>
          <p:cNvPr id="5" name="Рисунок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0"/>
            <a:ext cx="7910562" cy="6924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sp>
        <p:nvSpPr>
          <p:cNvPr id="6" name="TextBox 5"/>
          <p:cNvSpPr txBox="1"/>
          <p:nvPr/>
        </p:nvSpPr>
        <p:spPr>
          <a:xfrm>
            <a:off x="2362200" y="152400"/>
            <a:ext cx="464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Понедельник - Встреча</a:t>
            </a:r>
            <a:endParaRPr lang="ru-RU" sz="2400" dirty="0">
              <a:solidFill>
                <a:schemeClr val="accent4">
                  <a:lumMod val="75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3</Words>
  <PresentationFormat>Экран (4:3)</PresentationFormat>
  <Paragraphs>1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Office Theme</vt:lpstr>
      <vt:lpstr>Слайд 1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DanyZvuk_Note</dc:creator>
  <cp:lastModifiedBy>DanyZvuk_Note</cp:lastModifiedBy>
  <cp:revision>9</cp:revision>
  <dcterms:created xsi:type="dcterms:W3CDTF">2022-02-25T09:05:50Z</dcterms:created>
  <dcterms:modified xsi:type="dcterms:W3CDTF">2022-05-12T08:29:10Z</dcterms:modified>
</cp:coreProperties>
</file>