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73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Picture 2" descr="http://i069.radikal.ru/1202/76/d0d11b2dcb2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-152400"/>
            <a:ext cx="5845175" cy="718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62200" y="152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Вторник - </a:t>
            </a:r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Заигрыши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3000"/>
            <a:ext cx="9003087" cy="5305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124200" y="381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Среда - Лакомка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1066800"/>
            <a:ext cx="9134475" cy="531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24200" y="381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Четверг - Разгуляй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</Words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10</cp:revision>
  <dcterms:created xsi:type="dcterms:W3CDTF">2022-02-25T09:05:50Z</dcterms:created>
  <dcterms:modified xsi:type="dcterms:W3CDTF">2022-05-12T08:32:55Z</dcterms:modified>
</cp:coreProperties>
</file>