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133600"/>
            <a:ext cx="6205537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475" y="146050"/>
            <a:ext cx="2876550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90800" y="3810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Пятница – Тещины вечёрки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0"/>
            <a:ext cx="9159875" cy="685482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046" y="685801"/>
            <a:ext cx="823236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00200" y="2286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Суббота – </a:t>
            </a:r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Заловкины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посиделки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5875" y="3175"/>
            <a:ext cx="9159875" cy="6854825"/>
          </a:xfrm>
          <a:prstGeom prst="rect">
            <a:avLst/>
          </a:prstGeom>
        </p:spPr>
      </p:pic>
      <p:pic>
        <p:nvPicPr>
          <p:cNvPr id="5" name="Picture 2" descr="http://www.pravkamchatka.ru/wp-content/uploads/2012/02/00_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4947"/>
            <a:ext cx="4648200" cy="667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24400" y="533400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Прощеное воскресенье 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DanyZvuk_Note</dc:creator>
  <cp:lastModifiedBy>DanyZvuk_Note</cp:lastModifiedBy>
  <cp:revision>9</cp:revision>
  <dcterms:created xsi:type="dcterms:W3CDTF">2022-02-25T09:05:50Z</dcterms:created>
  <dcterms:modified xsi:type="dcterms:W3CDTF">2022-05-12T08:33:02Z</dcterms:modified>
</cp:coreProperties>
</file>