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5875" y="3175"/>
            <a:ext cx="9159875" cy="6854825"/>
          </a:xfrm>
          <a:prstGeom prst="rect">
            <a:avLst/>
          </a:prstGeom>
        </p:spPr>
      </p:pic>
      <p:pic>
        <p:nvPicPr>
          <p:cNvPr id="5" name="Picture 4" descr="http://img0.liveinternet.ru/images/attach/c/7/98/487/98487510_large_Maslenica_Brusilov_Aleksandr_Vladimirovic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0"/>
            <a:ext cx="837902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1"/>
            <a:ext cx="9134475" cy="68580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52400" y="-152401"/>
            <a:ext cx="11904372" cy="7162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5875" y="3175"/>
            <a:ext cx="9159875" cy="6854825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-1"/>
            <a:ext cx="9134475" cy="6858001"/>
          </a:xfrm>
          <a:prstGeom prst="rect">
            <a:avLst/>
          </a:prstGeom>
        </p:spPr>
      </p:pic>
      <p:pic>
        <p:nvPicPr>
          <p:cNvPr id="2050" name="Picture 2" descr="https://100cards.ru/images/maslenitsa/otkritka-s-maslenitsey-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6350"/>
            <a:ext cx="9144000" cy="6093069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DanyZvuk_Note</dc:creator>
  <cp:lastModifiedBy>DanyZvuk_Note</cp:lastModifiedBy>
  <cp:revision>9</cp:revision>
  <dcterms:created xsi:type="dcterms:W3CDTF">2022-02-25T09:05:50Z</dcterms:created>
  <dcterms:modified xsi:type="dcterms:W3CDTF">2022-05-12T08:33:20Z</dcterms:modified>
</cp:coreProperties>
</file>