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Георгиевская 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лента своими 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руками 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в технике </a:t>
            </a:r>
            <a:r>
              <a:rPr lang="ru-RU" b="1" dirty="0" err="1" smtClean="0">
                <a:solidFill>
                  <a:srgbClr val="FF0000"/>
                </a:solidFill>
                <a:latin typeface="Franklin Gothic Heavy" pitchFamily="34" charset="0"/>
              </a:rPr>
              <a:t>канзаши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772400" cy="574516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600" b="1" dirty="0" smtClean="0">
                <a:solidFill>
                  <a:srgbClr val="FF0000"/>
                </a:solidFill>
              </a:rPr>
              <a:t>Георгиевская лента </a:t>
            </a:r>
            <a:r>
              <a:rPr lang="ru-RU" sz="1600" b="1" dirty="0" smtClean="0"/>
              <a:t>– это </a:t>
            </a:r>
            <a:r>
              <a:rPr lang="ru-RU" sz="1600" b="1" dirty="0" smtClean="0"/>
              <a:t>лента </a:t>
            </a:r>
            <a:r>
              <a:rPr lang="ru-RU" sz="1600" b="1" dirty="0" smtClean="0"/>
              <a:t>от ордена св. Георгия, утверждённого осенью 1769 года императрицей Екатериной II, как орден за </a:t>
            </a:r>
            <a:r>
              <a:rPr lang="ru-RU" sz="1600" b="1" dirty="0" smtClean="0"/>
              <a:t>доблесть</a:t>
            </a:r>
            <a:r>
              <a:rPr lang="ru-RU" sz="1600" b="1" dirty="0" smtClean="0"/>
              <a:t>, </a:t>
            </a:r>
            <a:r>
              <a:rPr lang="ru-RU" sz="1600" b="1" dirty="0" smtClean="0"/>
              <a:t>проявленную </a:t>
            </a:r>
            <a:r>
              <a:rPr lang="ru-RU" sz="1600" b="1" dirty="0" smtClean="0"/>
              <a:t>в реальном </a:t>
            </a:r>
            <a:r>
              <a:rPr lang="ru-RU" sz="1600" b="1" dirty="0" smtClean="0"/>
              <a:t>бою. </a:t>
            </a:r>
            <a:r>
              <a:rPr lang="ru-RU" sz="1600" b="1" dirty="0" smtClean="0"/>
              <a:t>Цвета </a:t>
            </a:r>
            <a:r>
              <a:rPr lang="ru-RU" sz="1600" b="1" dirty="0" smtClean="0"/>
              <a:t>ленты </a:t>
            </a:r>
            <a:r>
              <a:rPr lang="ru-RU" sz="1600" b="1" dirty="0" smtClean="0"/>
              <a:t>чёрный и жёлто-оранжевый означают «дым и пламя» и являются знаком личной </a:t>
            </a:r>
            <a:r>
              <a:rPr lang="ru-RU" sz="1600" b="1" dirty="0" smtClean="0"/>
              <a:t>доблести </a:t>
            </a:r>
            <a:r>
              <a:rPr lang="ru-RU" sz="1600" b="1" dirty="0" smtClean="0"/>
              <a:t>солдата на поли боя</a:t>
            </a:r>
            <a:r>
              <a:rPr lang="ru-RU" sz="1600" b="1" dirty="0" smtClean="0"/>
              <a:t>.</a:t>
            </a:r>
            <a:r>
              <a:rPr lang="ru-RU" sz="1600" b="1" dirty="0" smtClean="0"/>
              <a:t>  </a:t>
            </a:r>
            <a:r>
              <a:rPr lang="ru-RU" sz="1600" b="1" dirty="0" smtClean="0"/>
              <a:t>В канун </a:t>
            </a:r>
            <a:r>
              <a:rPr lang="ru-RU" sz="1600" b="1" dirty="0" smtClean="0"/>
              <a:t>празднования Дня </a:t>
            </a:r>
            <a:r>
              <a:rPr lang="ru-RU" sz="1600" b="1" dirty="0" smtClean="0"/>
              <a:t>Победы стало </a:t>
            </a:r>
            <a:r>
              <a:rPr lang="ru-RU" sz="1600" b="1" dirty="0" smtClean="0"/>
              <a:t>доброй традицией, прикреплять себе на лацкан одежды Георгиевскую </a:t>
            </a:r>
            <a:r>
              <a:rPr lang="ru-RU" sz="1600" b="1" dirty="0" smtClean="0"/>
              <a:t>ленточку </a:t>
            </a:r>
            <a:r>
              <a:rPr lang="ru-RU" sz="1600" b="1" dirty="0" smtClean="0"/>
              <a:t>в знак памяти о героическом прошлом, выражая уважение к ветеранам, отдавая дань памяти павшим на поли боя, благодарность людям, отдавшим всё для фронта в годы Великой отечественной войны.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err="1" smtClean="0">
                <a:solidFill>
                  <a:srgbClr val="FF0000"/>
                </a:solidFill>
              </a:rPr>
              <a:t>Канзаши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/>
              <a:t>– это традиционное японское декоративно-прикладное искусство </a:t>
            </a:r>
            <a:r>
              <a:rPr lang="ru-RU" sz="1600" b="1" dirty="0" smtClean="0"/>
              <a:t>изготовления </a:t>
            </a:r>
            <a:r>
              <a:rPr lang="ru-RU" sz="1600" b="1" dirty="0" smtClean="0"/>
              <a:t>цветов, цветочных композиций и других изделий из натурального шёлка, атласных </a:t>
            </a:r>
            <a:r>
              <a:rPr lang="ru-RU" sz="1600" b="1" dirty="0" smtClean="0"/>
              <a:t>лент</a:t>
            </a:r>
            <a:r>
              <a:rPr lang="ru-RU" sz="1600" b="1" dirty="0" smtClean="0"/>
              <a:t>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600" b="1" dirty="0" smtClean="0">
                <a:solidFill>
                  <a:srgbClr val="FF0000"/>
                </a:solidFill>
              </a:rPr>
              <a:t>Цель: </a:t>
            </a:r>
            <a:r>
              <a:rPr lang="ru-RU" sz="1600" b="1" dirty="0" smtClean="0"/>
              <a:t>распространение и передача педагогического опыта, обучение приемам изготовления оригинальной </a:t>
            </a:r>
            <a:r>
              <a:rPr lang="ru-RU" sz="1600" b="1" dirty="0" smtClean="0"/>
              <a:t> </a:t>
            </a:r>
            <a:r>
              <a:rPr lang="ru-RU" sz="1600" b="1" dirty="0" smtClean="0"/>
              <a:t>броши в техники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канзаши</a:t>
            </a:r>
            <a:r>
              <a:rPr lang="ru-RU" sz="1600" b="1" dirty="0" smtClean="0"/>
              <a:t>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FF0000"/>
                </a:solidFill>
              </a:rPr>
              <a:t>Задачи: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- Повышение профессионального мастерства педагогов;</a:t>
            </a:r>
            <a:br>
              <a:rPr lang="ru-RU" sz="1600" b="1" dirty="0" smtClean="0"/>
            </a:br>
            <a:r>
              <a:rPr lang="ru-RU" sz="1600" b="1" dirty="0" smtClean="0"/>
              <a:t>- Знакомство педагогов и родителей с приемами изготовления </a:t>
            </a:r>
            <a:r>
              <a:rPr lang="ru-RU" sz="1600" b="1" dirty="0" smtClean="0"/>
              <a:t> оригинальной броши из </a:t>
            </a:r>
            <a:r>
              <a:rPr lang="ru-RU" sz="1600" b="1" dirty="0" smtClean="0"/>
              <a:t>Г</a:t>
            </a:r>
            <a:r>
              <a:rPr lang="ru-RU" sz="1600" b="1" dirty="0" smtClean="0"/>
              <a:t>еоргиевской ленты.</a:t>
            </a:r>
            <a:endParaRPr lang="ru-RU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5867400" cy="32004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Для изготовления </a:t>
            </a:r>
            <a:r>
              <a:rPr lang="ru-RU" sz="2000" b="1" dirty="0" smtClean="0">
                <a:solidFill>
                  <a:srgbClr val="FF0000"/>
                </a:solidFill>
              </a:rPr>
              <a:t>броши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нам потребуется: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/>
              <a:t>-</a:t>
            </a:r>
            <a:r>
              <a:rPr lang="ru-RU" sz="2000" b="1" dirty="0" smtClean="0"/>
              <a:t>лента </a:t>
            </a:r>
            <a:r>
              <a:rPr lang="ru-RU" sz="2000" b="1" dirty="0" smtClean="0"/>
              <a:t>метражом (ширина 35 мм) — 60 см</a:t>
            </a:r>
            <a:br>
              <a:rPr lang="ru-RU" sz="2000" b="1" dirty="0" smtClean="0"/>
            </a:br>
            <a:r>
              <a:rPr lang="ru-RU" sz="2000" b="1" dirty="0" smtClean="0"/>
              <a:t>-основа </a:t>
            </a:r>
            <a:r>
              <a:rPr lang="ru-RU" sz="2000" b="1" dirty="0" smtClean="0"/>
              <a:t>для броши — 1 шт.</a:t>
            </a:r>
            <a:br>
              <a:rPr lang="ru-RU" sz="2000" b="1" dirty="0" smtClean="0"/>
            </a:br>
            <a:r>
              <a:rPr lang="ru-RU" sz="2000" b="1" dirty="0" smtClean="0"/>
              <a:t>-булавочка </a:t>
            </a:r>
            <a:r>
              <a:rPr lang="ru-RU" sz="2000" b="1" dirty="0" smtClean="0"/>
              <a:t>— 1 шт.</a:t>
            </a:r>
            <a:br>
              <a:rPr lang="ru-RU" sz="2000" b="1" dirty="0" smtClean="0"/>
            </a:br>
            <a:r>
              <a:rPr lang="ru-RU" sz="2000" b="1" dirty="0" smtClean="0"/>
              <a:t>-стразы</a:t>
            </a:r>
            <a:r>
              <a:rPr lang="ru-RU" sz="2000" b="1" dirty="0" smtClean="0"/>
              <a:t>, бусинки и </a:t>
            </a:r>
            <a:r>
              <a:rPr lang="ru-RU" sz="2000" b="1" dirty="0" err="1" smtClean="0"/>
              <a:t>т.д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-линейка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-ножницы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-пинцет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-свеча </a:t>
            </a:r>
            <a:r>
              <a:rPr lang="ru-RU" sz="2000" b="1" dirty="0" smtClean="0"/>
              <a:t>или зажигалка</a:t>
            </a:r>
            <a:br>
              <a:rPr lang="ru-RU" sz="2000" b="1" dirty="0" smtClean="0"/>
            </a:br>
            <a:r>
              <a:rPr lang="ru-RU" sz="2000" b="1" dirty="0" smtClean="0"/>
              <a:t>-клеевой </a:t>
            </a:r>
            <a:r>
              <a:rPr lang="ru-RU" sz="2000" b="1" dirty="0" smtClean="0"/>
              <a:t>пистолет</a:t>
            </a:r>
            <a:br>
              <a:rPr lang="ru-RU" sz="20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 descr="https://page365.ru/wp-content/uploads/2018/04/etap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4930" y="3886200"/>
            <a:ext cx="2102427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77200" cy="342900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000" b="1" u="sng" dirty="0" smtClean="0">
                <a:solidFill>
                  <a:srgbClr val="FF0000"/>
                </a:solidFill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</a:rPr>
            </a:br>
            <a:r>
              <a:rPr lang="ru-RU" sz="2000" b="1" u="sng" dirty="0" smtClean="0">
                <a:solidFill>
                  <a:srgbClr val="FF0000"/>
                </a:solidFill>
              </a:rPr>
              <a:t>Пошаговый процесс изготовления </a:t>
            </a:r>
            <a:r>
              <a:rPr lang="ru-RU" sz="2000" b="1" u="sng" dirty="0" smtClean="0">
                <a:solidFill>
                  <a:srgbClr val="FF0000"/>
                </a:solidFill>
              </a:rPr>
              <a:t>броши</a:t>
            </a:r>
            <a:r>
              <a:rPr lang="ru-RU" sz="2000" b="1" u="sng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Возьмите оранжево-черную ленточку и нарежьте из нее прямоугольные детали, длина каждой </a:t>
            </a:r>
            <a:r>
              <a:rPr lang="ru-RU" sz="2000" dirty="0" smtClean="0"/>
              <a:t>7 см.</a:t>
            </a:r>
            <a:r>
              <a:rPr lang="ru-RU" sz="2000" dirty="0" smtClean="0"/>
              <a:t> 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2. перегибаем </a:t>
            </a:r>
            <a:r>
              <a:rPr lang="ru-RU" sz="2000" dirty="0" smtClean="0"/>
              <a:t>основу так, чтобы вышел угол, как видите прямой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3</a:t>
            </a:r>
            <a:r>
              <a:rPr lang="ru-RU" sz="2000" dirty="0" smtClean="0"/>
              <a:t>. После сомните опять, справа налево, а нижнюю часть сравняйте, чтобы вышло ровно.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4. Еще разок сложите пополам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5</a:t>
            </a:r>
            <a:r>
              <a:rPr lang="ru-RU" sz="2000" dirty="0" smtClean="0"/>
              <a:t>. На, что похоже? Я думаю, что на лепесток. Края изделия подберите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6</a:t>
            </a:r>
            <a:r>
              <a:rPr lang="ru-RU" sz="2000" dirty="0" smtClean="0"/>
              <a:t>. И придется их </a:t>
            </a:r>
            <a:r>
              <a:rPr lang="ru-RU" sz="2000" dirty="0" smtClean="0"/>
              <a:t>подпалить</a:t>
            </a:r>
            <a:br>
              <a:rPr lang="ru-RU" sz="2000" dirty="0" smtClean="0"/>
            </a:br>
            <a:r>
              <a:rPr lang="ru-RU" sz="2000" dirty="0" smtClean="0"/>
              <a:t>7</a:t>
            </a:r>
            <a:r>
              <a:rPr lang="ru-RU" sz="2000" dirty="0" smtClean="0"/>
              <a:t>. Вот такая красота получится. Это изнаночная сторона так выглядит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8</a:t>
            </a:r>
            <a:r>
              <a:rPr lang="ru-RU" sz="2000" dirty="0" smtClean="0"/>
              <a:t>. Для создания звезды нужно будет сделать 5 таких шаблонов, главное, чтобы они были почти одинаковыми, чтобы смотрелось это безупречно.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000" dirty="0"/>
          </a:p>
        </p:txBody>
      </p:sp>
      <p:pic>
        <p:nvPicPr>
          <p:cNvPr id="6146" name="Picture 2" descr="https://page365.ru/wp-content/uploads/2018/04/etap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696" y="3581400"/>
            <a:ext cx="1697608" cy="1295400"/>
          </a:xfrm>
          <a:prstGeom prst="rect">
            <a:avLst/>
          </a:prstGeom>
          <a:noFill/>
        </p:spPr>
      </p:pic>
      <p:pic>
        <p:nvPicPr>
          <p:cNvPr id="6150" name="Picture 6" descr="https://page365.ru/wp-content/uploads/2018/04/eta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1" y="3581400"/>
            <a:ext cx="1830800" cy="1295400"/>
          </a:xfrm>
          <a:prstGeom prst="rect">
            <a:avLst/>
          </a:prstGeom>
          <a:noFill/>
        </p:spPr>
      </p:pic>
      <p:pic>
        <p:nvPicPr>
          <p:cNvPr id="6152" name="Picture 8" descr="https://page365.ru/wp-content/uploads/2018/04/etap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81400"/>
            <a:ext cx="1676400" cy="1295400"/>
          </a:xfrm>
          <a:prstGeom prst="rect">
            <a:avLst/>
          </a:prstGeom>
          <a:noFill/>
        </p:spPr>
      </p:pic>
      <p:pic>
        <p:nvPicPr>
          <p:cNvPr id="6154" name="Picture 10" descr="https://page365.ru/wp-content/uploads/2018/04/etap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581400"/>
            <a:ext cx="1825625" cy="1315933"/>
          </a:xfrm>
          <a:prstGeom prst="rect">
            <a:avLst/>
          </a:prstGeom>
          <a:noFill/>
        </p:spPr>
      </p:pic>
      <p:pic>
        <p:nvPicPr>
          <p:cNvPr id="6156" name="Picture 12" descr="https://page365.ru/wp-content/uploads/2018/04/etap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5029200"/>
            <a:ext cx="1752600" cy="1488273"/>
          </a:xfrm>
          <a:prstGeom prst="rect">
            <a:avLst/>
          </a:prstGeom>
          <a:noFill/>
        </p:spPr>
      </p:pic>
      <p:pic>
        <p:nvPicPr>
          <p:cNvPr id="6158" name="Picture 14" descr="https://page365.ru/wp-content/uploads/2018/04/etap6-e152293618384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76800" y="5029200"/>
            <a:ext cx="1901824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819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>9. Остатки ленты, ее длина должна быть около 20 см, подрежьте концы в виде знака больше и меньше с двух сторон. Иными словами, вы должны сложить ее пополам и обрезать под углом </a:t>
            </a:r>
            <a:r>
              <a:rPr lang="ru-RU" sz="2000" dirty="0" smtClean="0"/>
              <a:t>45 градусов</a:t>
            </a:r>
            <a:r>
              <a:rPr lang="ru-RU" sz="2000" b="1" dirty="0" smtClean="0"/>
              <a:t>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10</a:t>
            </a:r>
            <a:r>
              <a:rPr lang="ru-RU" sz="2000" dirty="0" smtClean="0"/>
              <a:t>. Далее каждый конец заложите в центр и склейте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11</a:t>
            </a:r>
            <a:r>
              <a:rPr lang="ru-RU" sz="2000" dirty="0" smtClean="0"/>
              <a:t>. С обратной стороны приклейте или пришейте, смотря какая у вас основа для броши. Проденьте булавочку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12</a:t>
            </a:r>
            <a:r>
              <a:rPr lang="ru-RU" sz="2000" dirty="0" smtClean="0"/>
              <a:t>. Переверните заготовку и что ж, теперь звездочку или вам возможно будет это напоминать цветочек приклейте клеевым пистолетом, а серединку украсьте любым декором.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122" name="Picture 2" descr="https://page365.ru/wp-content/uploads/2018/04/etap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9629" y="3048000"/>
            <a:ext cx="1873571" cy="1712913"/>
          </a:xfrm>
          <a:prstGeom prst="rect">
            <a:avLst/>
          </a:prstGeom>
          <a:noFill/>
        </p:spPr>
      </p:pic>
      <p:pic>
        <p:nvPicPr>
          <p:cNvPr id="5124" name="Picture 4" descr="https://page365.ru/wp-content/uploads/2018/04/etap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1" y="3048001"/>
            <a:ext cx="1981200" cy="1676399"/>
          </a:xfrm>
          <a:prstGeom prst="rect">
            <a:avLst/>
          </a:prstGeom>
          <a:noFill/>
        </p:spPr>
      </p:pic>
      <p:pic>
        <p:nvPicPr>
          <p:cNvPr id="5126" name="Picture 6" descr="https://page365.ru/wp-content/uploads/2018/04/etap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1" y="3048001"/>
            <a:ext cx="1905000" cy="1676400"/>
          </a:xfrm>
          <a:prstGeom prst="rect">
            <a:avLst/>
          </a:prstGeom>
          <a:noFill/>
        </p:spPr>
      </p:pic>
      <p:pic>
        <p:nvPicPr>
          <p:cNvPr id="5128" name="Picture 8" descr="https://page365.ru/wp-content/uploads/2018/04/etap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048000"/>
            <a:ext cx="1825625" cy="1646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13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МАСТЕР-КЛАСС</vt:lpstr>
      <vt:lpstr> Георгиевская лента – это лента от ордена св. Георгия, утверждённого осенью 1769 года императрицей Екатериной II, как орден за доблесть, проявленную в реальном бою. Цвета ленты чёрный и жёлто-оранжевый означают «дым и пламя» и являются знаком личной доблести солдата на поли боя.  В канун празднования Дня Победы стало доброй традицией, прикреплять себе на лацкан одежды Георгиевскую ленточку в знак памяти о героическом прошлом, выражая уважение к ветеранам, отдавая дань памяти павшим на поли боя, благодарность людям, отдавшим всё для фронта в годы Великой отечественной войны. Канзаши – это традиционное японское декоративно-прикладное искусство изготовления цветов, цветочных композиций и других изделий из натурального шёлка, атласных лент.  Цель: распространение и передача педагогического опыта, обучение приемам изготовления оригинальной  броши в техники канзаши. Задачи: - Повышение профессионального мастерства педагогов; - Знакомство педагогов и родителей с приемами изготовления  оригинальной броши из Георгиевской ленты.</vt:lpstr>
      <vt:lpstr>  Для изготовления броши нам потребуется: -лента метражом (ширина 35 мм) — 60 см -основа для броши — 1 шт. -булавочка — 1 шт. -стразы, бусинки и т.д -линейка -ножницы -пинцет -свеча или зажигалка -клеевой пистолет  </vt:lpstr>
      <vt:lpstr> Пошаговый процесс изготовления броши: 1. Возьмите оранжево-черную ленточку и нарежьте из нее прямоугольные детали, длина каждой 7 см.   2. перегибаем основу так, чтобы вышел угол, как видите прямой.  3. После сомните опять, справа налево, а нижнюю часть сравняйте, чтобы вышло ровно. 4. Еще разок сложите пополам.  5. На, что похоже? Я думаю, что на лепесток. Края изделия подберите.  6. И придется их подпалить 7. Вот такая красота получится. Это изнаночная сторона так выглядит.  8. Для создания звезды нужно будет сделать 5 таких шаблонов, главное, чтобы они были почти одинаковыми, чтобы смотрелось это безупречно.  </vt:lpstr>
      <vt:lpstr> 9. Остатки ленты, ее длина должна быть около 20 см, подрежьте концы в виде знака больше и меньше с двух сторон. Иными словами, вы должны сложить ее пополам и обрезать под углом 45 градусов.  10. Далее каждый конец заложите в центр и склейте.  11. С обратной стороны приклейте или пришейте, смотря какая у вас основа для броши. Проденьте булавочку.  12. Переверните заготовку и что ж, теперь звездочку или вам возможно будет это напоминать цветочек приклейте клеевым пистолетом, а серединку украсьте любым декором.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21</cp:revision>
  <dcterms:created xsi:type="dcterms:W3CDTF">2017-11-26T08:05:00Z</dcterms:created>
  <dcterms:modified xsi:type="dcterms:W3CDTF">2022-05-12T03:31:05Z</dcterms:modified>
</cp:coreProperties>
</file>