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60" r:id="rId3"/>
    <p:sldId id="261" r:id="rId4"/>
    <p:sldId id="262" r:id="rId5"/>
    <p:sldId id="274" r:id="rId6"/>
    <p:sldId id="259" r:id="rId7"/>
    <p:sldId id="271" r:id="rId8"/>
    <p:sldId id="272" r:id="rId9"/>
    <p:sldId id="257" r:id="rId10"/>
    <p:sldId id="263" r:id="rId11"/>
    <p:sldId id="264" r:id="rId12"/>
    <p:sldId id="265" r:id="rId13"/>
    <p:sldId id="266" r:id="rId14"/>
    <p:sldId id="267" r:id="rId15"/>
    <p:sldId id="268" r:id="rId16"/>
    <p:sldId id="273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963" autoAdjust="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DA4DA33-47A1-408B-9EDC-864DA32E8D9E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F0A6755-B28C-4853-BAB0-925A9043C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206680" cy="25922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Исследовательская работа  на тему: «Моя прабабушка-гордость семьи»</a:t>
            </a:r>
            <a:endParaRPr lang="ru-RU" b="1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7232848" cy="14732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</a:t>
            </a:r>
          </a:p>
          <a:p>
            <a:pPr algn="r"/>
            <a:r>
              <a:rPr lang="ru-RU" dirty="0"/>
              <a:t> </a:t>
            </a:r>
            <a:r>
              <a:rPr lang="ru-RU" dirty="0" smtClean="0"/>
              <a:t>                                             Подготовил: </a:t>
            </a:r>
            <a:r>
              <a:rPr lang="ru-RU" dirty="0" err="1" smtClean="0"/>
              <a:t>Асламов</a:t>
            </a:r>
            <a:r>
              <a:rPr lang="ru-RU" dirty="0" smtClean="0"/>
              <a:t> Павел,                  ученик 5 класса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2528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Награды Татьяны Ивановны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Yshlepok\Desktop\всячина по работе\Донская Т.И\20150424_1537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5472608" cy="37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9170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Награды и удостоверения</a:t>
            </a:r>
            <a:endParaRPr lang="ru-RU" dirty="0"/>
          </a:p>
        </p:txBody>
      </p:sp>
      <p:pic>
        <p:nvPicPr>
          <p:cNvPr id="3074" name="Picture 2" descr="C:\Users\Yshlepok\Desktop\всячина по работе\Донская Т.И\20150506_161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590465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8153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Удостоверение ветерана</a:t>
            </a:r>
            <a:endParaRPr lang="ru-RU" dirty="0"/>
          </a:p>
        </p:txBody>
      </p:sp>
      <p:pic>
        <p:nvPicPr>
          <p:cNvPr id="4098" name="Picture 2" descr="G:\ДТИ\ДТИ 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2691" y="2674938"/>
            <a:ext cx="7126555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18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Удостоверение ветерана труда</a:t>
            </a:r>
            <a:endParaRPr lang="ru-RU" dirty="0"/>
          </a:p>
        </p:txBody>
      </p:sp>
      <p:pic>
        <p:nvPicPr>
          <p:cNvPr id="5122" name="Picture 2" descr="G:\ДТИ\ДТИ 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6251" y="2674938"/>
            <a:ext cx="5599436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3454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Неутомимая</a:t>
            </a:r>
            <a:endParaRPr lang="ru-RU" dirty="0"/>
          </a:p>
        </p:txBody>
      </p:sp>
      <p:pic>
        <p:nvPicPr>
          <p:cNvPr id="6146" name="Picture 2" descr="G:\ДТИ\дти 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691276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322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</a:t>
            </a:r>
            <a:r>
              <a:rPr lang="ru-RU" dirty="0"/>
              <a:t>семейного </a:t>
            </a:r>
            <a:r>
              <a:rPr lang="ru-RU" dirty="0" smtClean="0"/>
              <a:t>архива</a:t>
            </a:r>
            <a:br>
              <a:rPr lang="ru-RU" dirty="0" smtClean="0"/>
            </a:br>
            <a:r>
              <a:rPr lang="ru-RU" dirty="0" smtClean="0"/>
              <a:t>50-е </a:t>
            </a:r>
            <a:r>
              <a:rPr lang="ru-RU" dirty="0"/>
              <a:t>годы</a:t>
            </a:r>
          </a:p>
        </p:txBody>
      </p:sp>
      <p:pic>
        <p:nvPicPr>
          <p:cNvPr id="7170" name="Picture 2" descr="G:\ДТИ\ДТИ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27726"/>
            <a:ext cx="6696744" cy="442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7010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2564904"/>
            <a:ext cx="756084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Солнце сияет, и чист небосклон,</a:t>
            </a:r>
          </a:p>
          <a:p>
            <a:pPr marL="0" indent="0"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Скажем: «Спасибо!» за то, что живем!</a:t>
            </a:r>
          </a:p>
          <a:p>
            <a:pPr marL="0" indent="0"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Вам, ветераны, наш низкий поклон!</a:t>
            </a:r>
          </a:p>
          <a:p>
            <a:pPr marL="0" indent="0"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Вам, ветераны, слава! </a:t>
            </a:r>
            <a:endParaRPr lang="ru-RU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6309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068959"/>
            <a:ext cx="7408333" cy="3057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i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Спасибо за внимание!</a:t>
            </a:r>
            <a:endParaRPr lang="ru-RU" sz="6600" i="1" dirty="0">
              <a:solidFill>
                <a:srgbClr val="0070C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1113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работы: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познакомиться с жизнью тыловиков в годы Великой Отечественной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войны на примере прабабушки;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собрать сведения о биографии прабабушки на разных этапах ее жизни.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149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достижения цели были поставлены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изучить семейный архив;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собрать материал  в музее, библиотеке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6515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нтервью с Татьяной Ивановной Донской –труженицей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тыла,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ветераном труда;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архива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Гужирской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библиотеки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школьного музея.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4082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spcBef>
                <a:spcPts val="0"/>
              </a:spcBef>
              <a:buSzPct val="25000"/>
              <a:buNone/>
            </a:pPr>
            <a:r>
              <a:rPr lang="ru-RU" sz="4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 разве об этом расскажешь,</a:t>
            </a:r>
          </a:p>
          <a:p>
            <a:pPr marL="342900" lvl="0" indent="-342900">
              <a:spcBef>
                <a:spcPts val="320"/>
              </a:spcBef>
              <a:buSzPct val="25000"/>
              <a:buNone/>
            </a:pPr>
            <a:r>
              <a:rPr lang="ru-RU" sz="4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какие ты годы жила!</a:t>
            </a:r>
          </a:p>
          <a:p>
            <a:pPr marL="342900" lvl="0" indent="-342900">
              <a:spcBef>
                <a:spcPts val="320"/>
              </a:spcBef>
              <a:buSzPct val="25000"/>
              <a:buNone/>
            </a:pPr>
            <a:r>
              <a:rPr lang="ru-RU" sz="4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Какая безмерная тяжесть</a:t>
            </a:r>
          </a:p>
          <a:p>
            <a:pPr marL="342900" lvl="0" indent="-342900">
              <a:spcBef>
                <a:spcPts val="320"/>
              </a:spcBef>
              <a:buSzPct val="25000"/>
              <a:buNone/>
            </a:pPr>
            <a:r>
              <a:rPr lang="ru-RU" sz="4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женские плечи легла!..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2761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206680" cy="1080119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Моя прабабушка 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Татьяна Ивановна Донская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187624" y="6165303"/>
            <a:ext cx="6584776" cy="576063"/>
          </a:xfrm>
        </p:spPr>
        <p:txBody>
          <a:bodyPr/>
          <a:lstStyle/>
          <a:p>
            <a:r>
              <a:rPr lang="ru-RU" dirty="0" smtClean="0"/>
              <a:t>Родиласьп19111 </a:t>
            </a:r>
            <a:endParaRPr lang="ru-RU" dirty="0"/>
          </a:p>
        </p:txBody>
      </p:sp>
      <p:pic>
        <p:nvPicPr>
          <p:cNvPr id="1026" name="Picture 2" descr="C:\Users\Yshlepok\Desktop\всячина по работе\Донская Т.И\20150506_1607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6164685" cy="519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3841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 внучкой Татьяной и правнучкой Кристиной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Yshlepok\Desktop\всячина по работе\Донская Т.И\20150506_1607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14938"/>
            <a:ext cx="4824536" cy="515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223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 правнуком Павлом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218" name="Picture 2" descr="C:\Users\Yshlepok\Desktop\IMG_20160224_1643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58771"/>
            <a:ext cx="7128791" cy="534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4893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3816424" cy="4608512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25000"/>
              <a:buNone/>
            </a:pPr>
            <a:r>
              <a:rPr kumimoji="0" lang="ru-RU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1. Медаль «За доблестный труд в Великой Отечественной войне 1941 – 1945 гг.»</a:t>
            </a:r>
          </a:p>
          <a:p>
            <a:pPr lvl="0"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25000"/>
              <a:buNone/>
            </a:pPr>
            <a:r>
              <a:rPr kumimoji="0" lang="ru-RU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2. Медаль «Ветеран труда» </a:t>
            </a:r>
          </a:p>
          <a:p>
            <a:pPr lvl="0"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25000"/>
              <a:buNone/>
            </a:pPr>
            <a:r>
              <a:rPr kumimoji="0" lang="ru-RU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3. Медаль «50 лет Победы в Великой Отечественной войне».</a:t>
            </a:r>
          </a:p>
          <a:p>
            <a:pPr lvl="0"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25000"/>
              <a:buNone/>
            </a:pPr>
            <a:r>
              <a:rPr kumimoji="0" lang="ru-RU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4.Медаль «60 лет Победы Великой Отечественной войне».</a:t>
            </a:r>
          </a:p>
          <a:p>
            <a:pPr lvl="0"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25000"/>
              <a:buNone/>
            </a:pPr>
            <a:r>
              <a:rPr kumimoji="0" lang="ru-RU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5. Медаль «65 лет Победы Великой Отечественной войне1941 – 1945 </a:t>
            </a:r>
            <a:r>
              <a:rPr kumimoji="0" lang="ru-RU" sz="22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гг</a:t>
            </a:r>
            <a:r>
              <a:rPr kumimoji="0" lang="ru-RU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».</a:t>
            </a:r>
          </a:p>
          <a:p>
            <a:pPr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25000"/>
              <a:buNone/>
            </a:pPr>
            <a:r>
              <a:rPr lang="ru-RU" kern="0" dirty="0">
                <a:solidFill>
                  <a:srgbClr val="4E3B3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Медаль «65 лет Победы Великой Отечественной войне1941 – 1945 </a:t>
            </a:r>
            <a:r>
              <a:rPr lang="ru-RU" kern="0" dirty="0" err="1">
                <a:solidFill>
                  <a:srgbClr val="4E3B3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гг</a:t>
            </a:r>
            <a:r>
              <a:rPr lang="ru-RU" kern="0" dirty="0">
                <a:solidFill>
                  <a:srgbClr val="4E3B3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».</a:t>
            </a:r>
            <a:endParaRPr lang="ru-RU" dirty="0"/>
          </a:p>
          <a:p>
            <a:pPr lvl="0">
              <a:lnSpc>
                <a:spcPct val="80000"/>
              </a:lnSpc>
              <a:spcBef>
                <a:spcPts val="450"/>
              </a:spcBef>
              <a:buClr>
                <a:srgbClr val="F0A22E"/>
              </a:buClr>
              <a:buSzPct val="25000"/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3331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10000">
        <p:blinds dir="vert"/>
      </p:transition>
    </mc:Choice>
    <mc:Fallback>
      <p:transition spd="slow" advClick="0" advTm="1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506</TotalTime>
  <Words>226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Исследовательская работа  на тему: «Моя прабабушка-гордость семьи»</vt:lpstr>
      <vt:lpstr>Слайд 2</vt:lpstr>
      <vt:lpstr>Слайд 3</vt:lpstr>
      <vt:lpstr>Слайд 4</vt:lpstr>
      <vt:lpstr>Слайд 5</vt:lpstr>
      <vt:lpstr>Моя прабабушка  Татьяна Ивановна Донская</vt:lpstr>
      <vt:lpstr>С внучкой Татьяной и правнучкой Кристиной</vt:lpstr>
      <vt:lpstr>С правнуком Павлом</vt:lpstr>
      <vt:lpstr>Награды:</vt:lpstr>
      <vt:lpstr>Награды Татьяны Ивановны</vt:lpstr>
      <vt:lpstr>Награды и удостоверения</vt:lpstr>
      <vt:lpstr>Удостоверение ветерана</vt:lpstr>
      <vt:lpstr>Удостоверение ветерана труда</vt:lpstr>
      <vt:lpstr>Неутомимая</vt:lpstr>
      <vt:lpstr>Из семейного архива 50-е годы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</dc:title>
  <dc:creator>Аюр</dc:creator>
  <cp:lastModifiedBy>000</cp:lastModifiedBy>
  <cp:revision>14</cp:revision>
  <dcterms:created xsi:type="dcterms:W3CDTF">2016-02-24T16:33:57Z</dcterms:created>
  <dcterms:modified xsi:type="dcterms:W3CDTF">2022-05-12T03:09:49Z</dcterms:modified>
</cp:coreProperties>
</file>