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18288000" cy="10287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Roboto Bold" panose="020B0604020202020204" charset="0"/>
      <p:regular r:id="rId14"/>
    </p:embeddedFont>
    <p:embeddedFont>
      <p:font typeface="Roboto" panose="020B0604020202020204" charset="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93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9144000" y="0"/>
            <a:ext cx="9134588" cy="10287000"/>
          </a:xfrm>
          <a:prstGeom prst="rect">
            <a:avLst/>
          </a:prstGeom>
          <a:solidFill>
            <a:srgbClr val="F5A700"/>
          </a:solidFill>
        </p:spPr>
      </p:sp>
      <p:grpSp>
        <p:nvGrpSpPr>
          <p:cNvPr id="3" name="Group 3"/>
          <p:cNvGrpSpPr/>
          <p:nvPr/>
        </p:nvGrpSpPr>
        <p:grpSpPr>
          <a:xfrm>
            <a:off x="16215843" y="8756417"/>
            <a:ext cx="748559" cy="236378"/>
            <a:chOff x="0" y="0"/>
            <a:chExt cx="1359375" cy="429260"/>
          </a:xfrm>
        </p:grpSpPr>
        <p:sp>
          <p:nvSpPr>
            <p:cNvPr id="4" name="Freeform 4"/>
            <p:cNvSpPr/>
            <p:nvPr/>
          </p:nvSpPr>
          <p:spPr>
            <a:xfrm>
              <a:off x="0" y="-5080"/>
              <a:ext cx="1359375" cy="434340"/>
            </a:xfrm>
            <a:custGeom>
              <a:avLst/>
              <a:gdLst/>
              <a:ahLst/>
              <a:cxnLst/>
              <a:rect l="l" t="t" r="r" b="b"/>
              <a:pathLst>
                <a:path w="1359375" h="434340">
                  <a:moveTo>
                    <a:pt x="1341595" y="187960"/>
                  </a:moveTo>
                  <a:lnTo>
                    <a:pt x="1079975" y="11430"/>
                  </a:lnTo>
                  <a:cubicBezTo>
                    <a:pt x="1062195" y="0"/>
                    <a:pt x="1039335" y="3810"/>
                    <a:pt x="1026635" y="21590"/>
                  </a:cubicBezTo>
                  <a:cubicBezTo>
                    <a:pt x="1015205" y="39370"/>
                    <a:pt x="1019015" y="62230"/>
                    <a:pt x="1036795" y="74930"/>
                  </a:cubicBezTo>
                  <a:lnTo>
                    <a:pt x="1195545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1195545" y="257810"/>
                  </a:lnTo>
                  <a:lnTo>
                    <a:pt x="1036795" y="364490"/>
                  </a:lnTo>
                  <a:cubicBezTo>
                    <a:pt x="1019015" y="375920"/>
                    <a:pt x="1015205" y="400050"/>
                    <a:pt x="1026635" y="417830"/>
                  </a:cubicBezTo>
                  <a:cubicBezTo>
                    <a:pt x="1034255" y="429260"/>
                    <a:pt x="1045685" y="434340"/>
                    <a:pt x="1058385" y="434340"/>
                  </a:cubicBezTo>
                  <a:cubicBezTo>
                    <a:pt x="1066005" y="434340"/>
                    <a:pt x="1073625" y="431800"/>
                    <a:pt x="1079975" y="427990"/>
                  </a:cubicBezTo>
                  <a:lnTo>
                    <a:pt x="1342865" y="251460"/>
                  </a:lnTo>
                  <a:cubicBezTo>
                    <a:pt x="1353025" y="243840"/>
                    <a:pt x="1359375" y="232410"/>
                    <a:pt x="1359375" y="219710"/>
                  </a:cubicBezTo>
                  <a:cubicBezTo>
                    <a:pt x="1359375" y="207010"/>
                    <a:pt x="1353025" y="195580"/>
                    <a:pt x="1341595" y="1879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5" name="TextBox 5"/>
          <p:cNvSpPr txBox="1"/>
          <p:nvPr/>
        </p:nvSpPr>
        <p:spPr>
          <a:xfrm>
            <a:off x="1225105" y="952500"/>
            <a:ext cx="6650106" cy="5289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919"/>
              </a:lnSpc>
              <a:spcBef>
                <a:spcPct val="0"/>
              </a:spcBef>
            </a:pPr>
            <a:r>
              <a:rPr lang="en-US" sz="4800" dirty="0">
                <a:solidFill>
                  <a:srgbClr val="14110F"/>
                </a:solidFill>
                <a:latin typeface="Roboto"/>
              </a:rPr>
              <a:t>Media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6144890"/>
            <a:ext cx="7810500" cy="15099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480"/>
              </a:lnSpc>
            </a:pPr>
            <a:r>
              <a:rPr lang="en-US" sz="9600" spc="-208" dirty="0">
                <a:solidFill>
                  <a:srgbClr val="14110F"/>
                </a:solidFill>
                <a:latin typeface="Roboto Bold"/>
              </a:rPr>
              <a:t>Generation M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10259604" y="1028700"/>
            <a:ext cx="6999696" cy="6999696"/>
            <a:chOff x="0" y="0"/>
            <a:chExt cx="6350000" cy="63500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51270"/>
            </a:xfrm>
            <a:custGeom>
              <a:avLst/>
              <a:gdLst/>
              <a:ahLst/>
              <a:cxnLst/>
              <a:rect l="l" t="t" r="r" b="b"/>
              <a:pathLst>
                <a:path w="6350000" h="6351270">
                  <a:moveTo>
                    <a:pt x="0" y="5955030"/>
                  </a:moveTo>
                  <a:lnTo>
                    <a:pt x="0" y="394970"/>
                  </a:lnTo>
                  <a:cubicBezTo>
                    <a:pt x="0" y="176530"/>
                    <a:pt x="176530" y="0"/>
                    <a:pt x="394970" y="0"/>
                  </a:cubicBezTo>
                  <a:lnTo>
                    <a:pt x="5956300" y="0"/>
                  </a:lnTo>
                  <a:cubicBezTo>
                    <a:pt x="6173470" y="0"/>
                    <a:pt x="6350000" y="176530"/>
                    <a:pt x="6350000" y="394970"/>
                  </a:cubicBezTo>
                  <a:cubicBezTo>
                    <a:pt x="6350000" y="394970"/>
                    <a:pt x="6350000" y="394970"/>
                    <a:pt x="6350000" y="394970"/>
                  </a:cubicBezTo>
                  <a:lnTo>
                    <a:pt x="6350000" y="5956300"/>
                  </a:lnTo>
                  <a:cubicBezTo>
                    <a:pt x="6350000" y="6174740"/>
                    <a:pt x="6173470" y="6351270"/>
                    <a:pt x="5955030" y="6351270"/>
                  </a:cubicBezTo>
                  <a:lnTo>
                    <a:pt x="5955030" y="6351270"/>
                  </a:lnTo>
                  <a:lnTo>
                    <a:pt x="394970" y="6351270"/>
                  </a:lnTo>
                  <a:cubicBezTo>
                    <a:pt x="176530" y="6350000"/>
                    <a:pt x="0" y="6173470"/>
                    <a:pt x="0" y="5955030"/>
                  </a:cubicBezTo>
                  <a:cubicBezTo>
                    <a:pt x="0" y="5955030"/>
                    <a:pt x="0" y="5955030"/>
                    <a:pt x="0" y="5955030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107132" y="1127125"/>
            <a:ext cx="14073737" cy="1298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0400"/>
              </a:lnSpc>
              <a:spcBef>
                <a:spcPct val="0"/>
              </a:spcBef>
            </a:pPr>
            <a:r>
              <a:rPr lang="en-US" sz="8000" u="none" spc="-80">
                <a:solidFill>
                  <a:srgbClr val="FFFFFF"/>
                </a:solidFill>
                <a:latin typeface="Roboto Bold"/>
              </a:rPr>
              <a:t>Our Goals at a Glance</a:t>
            </a:r>
          </a:p>
        </p:txBody>
      </p:sp>
      <p:sp>
        <p:nvSpPr>
          <p:cNvPr id="3" name="AutoShape 3"/>
          <p:cNvSpPr/>
          <p:nvPr/>
        </p:nvSpPr>
        <p:spPr>
          <a:xfrm>
            <a:off x="9412" y="8870247"/>
            <a:ext cx="18278588" cy="1416753"/>
          </a:xfrm>
          <a:prstGeom prst="rect">
            <a:avLst/>
          </a:prstGeom>
          <a:solidFill>
            <a:srgbClr val="14110F"/>
          </a:solidFill>
        </p:spPr>
      </p:sp>
      <p:grpSp>
        <p:nvGrpSpPr>
          <p:cNvPr id="4" name="Group 4"/>
          <p:cNvGrpSpPr/>
          <p:nvPr/>
        </p:nvGrpSpPr>
        <p:grpSpPr>
          <a:xfrm>
            <a:off x="1570669" y="4078129"/>
            <a:ext cx="4621105" cy="3604307"/>
            <a:chOff x="0" y="0"/>
            <a:chExt cx="1563189" cy="121923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563189" cy="1219235"/>
            </a:xfrm>
            <a:custGeom>
              <a:avLst/>
              <a:gdLst/>
              <a:ahLst/>
              <a:cxnLst/>
              <a:rect l="l" t="t" r="r" b="b"/>
              <a:pathLst>
                <a:path w="1563189" h="1219235">
                  <a:moveTo>
                    <a:pt x="1438729" y="1219235"/>
                  </a:moveTo>
                  <a:lnTo>
                    <a:pt x="124460" y="1219235"/>
                  </a:lnTo>
                  <a:cubicBezTo>
                    <a:pt x="55880" y="1219235"/>
                    <a:pt x="0" y="1163355"/>
                    <a:pt x="0" y="109477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438729" y="0"/>
                  </a:lnTo>
                  <a:cubicBezTo>
                    <a:pt x="1507309" y="0"/>
                    <a:pt x="1563189" y="55880"/>
                    <a:pt x="1563189" y="124460"/>
                  </a:cubicBezTo>
                  <a:lnTo>
                    <a:pt x="1563189" y="1094775"/>
                  </a:lnTo>
                  <a:cubicBezTo>
                    <a:pt x="1563189" y="1163355"/>
                    <a:pt x="1507309" y="1219235"/>
                    <a:pt x="1438729" y="1219235"/>
                  </a:cubicBezTo>
                  <a:close/>
                </a:path>
              </a:pathLst>
            </a:custGeom>
            <a:solidFill>
              <a:srgbClr val="F6F6F6"/>
            </a:solidFill>
          </p:spPr>
        </p:sp>
      </p:grpSp>
      <p:sp>
        <p:nvSpPr>
          <p:cNvPr id="6" name="TextBox 6"/>
          <p:cNvSpPr txBox="1"/>
          <p:nvPr/>
        </p:nvSpPr>
        <p:spPr>
          <a:xfrm>
            <a:off x="1978446" y="6805805"/>
            <a:ext cx="3701958" cy="469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40"/>
              </a:lnSpc>
            </a:pPr>
            <a:r>
              <a:rPr lang="en-US" sz="2800" spc="56">
                <a:solidFill>
                  <a:srgbClr val="14110F"/>
                </a:solidFill>
                <a:latin typeface="Roboto Bold"/>
              </a:rPr>
              <a:t>Reading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978446" y="4287257"/>
            <a:ext cx="3302480" cy="919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280"/>
              </a:lnSpc>
              <a:spcBef>
                <a:spcPct val="0"/>
              </a:spcBef>
            </a:pPr>
            <a:r>
              <a:rPr lang="en-US" sz="5600" u="none" spc="-56">
                <a:solidFill>
                  <a:srgbClr val="14110F">
                    <a:alpha val="29804"/>
                  </a:srgbClr>
                </a:solidFill>
                <a:latin typeface="Roboto"/>
              </a:rPr>
              <a:t>1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6833447" y="4078129"/>
            <a:ext cx="4621105" cy="3604307"/>
            <a:chOff x="0" y="0"/>
            <a:chExt cx="1563189" cy="121923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563189" cy="1219235"/>
            </a:xfrm>
            <a:custGeom>
              <a:avLst/>
              <a:gdLst/>
              <a:ahLst/>
              <a:cxnLst/>
              <a:rect l="l" t="t" r="r" b="b"/>
              <a:pathLst>
                <a:path w="1563189" h="1219235">
                  <a:moveTo>
                    <a:pt x="1438729" y="1219235"/>
                  </a:moveTo>
                  <a:lnTo>
                    <a:pt x="124460" y="1219235"/>
                  </a:lnTo>
                  <a:cubicBezTo>
                    <a:pt x="55880" y="1219235"/>
                    <a:pt x="0" y="1163355"/>
                    <a:pt x="0" y="109477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438729" y="0"/>
                  </a:lnTo>
                  <a:cubicBezTo>
                    <a:pt x="1507309" y="0"/>
                    <a:pt x="1563189" y="55880"/>
                    <a:pt x="1563189" y="124460"/>
                  </a:cubicBezTo>
                  <a:lnTo>
                    <a:pt x="1563189" y="1094775"/>
                  </a:lnTo>
                  <a:cubicBezTo>
                    <a:pt x="1563189" y="1163355"/>
                    <a:pt x="1507309" y="1219235"/>
                    <a:pt x="1438729" y="1219235"/>
                  </a:cubicBezTo>
                  <a:close/>
                </a:path>
              </a:pathLst>
            </a:custGeom>
            <a:solidFill>
              <a:srgbClr val="F6F6F6"/>
            </a:solidFill>
          </p:spPr>
        </p:sp>
      </p:grpSp>
      <p:sp>
        <p:nvSpPr>
          <p:cNvPr id="10" name="TextBox 10"/>
          <p:cNvSpPr txBox="1"/>
          <p:nvPr/>
        </p:nvSpPr>
        <p:spPr>
          <a:xfrm>
            <a:off x="7241224" y="6805805"/>
            <a:ext cx="4041515" cy="469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40"/>
              </a:lnSpc>
              <a:spcBef>
                <a:spcPct val="0"/>
              </a:spcBef>
            </a:pPr>
            <a:r>
              <a:rPr lang="en-US" sz="2800" spc="56">
                <a:solidFill>
                  <a:srgbClr val="14110F"/>
                </a:solidFill>
                <a:latin typeface="Roboto Bold"/>
              </a:rPr>
              <a:t>Vocabulary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241224" y="4287257"/>
            <a:ext cx="3302480" cy="919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280"/>
              </a:lnSpc>
              <a:spcBef>
                <a:spcPct val="0"/>
              </a:spcBef>
            </a:pPr>
            <a:r>
              <a:rPr lang="en-US" sz="5600" u="none" spc="-56">
                <a:solidFill>
                  <a:srgbClr val="14110F">
                    <a:alpha val="29804"/>
                  </a:srgbClr>
                </a:solidFill>
                <a:latin typeface="Roboto"/>
              </a:rPr>
              <a:t>2</a:t>
            </a:r>
          </a:p>
        </p:txBody>
      </p:sp>
      <p:grpSp>
        <p:nvGrpSpPr>
          <p:cNvPr id="12" name="Group 12"/>
          <p:cNvGrpSpPr/>
          <p:nvPr/>
        </p:nvGrpSpPr>
        <p:grpSpPr>
          <a:xfrm>
            <a:off x="12096226" y="4078129"/>
            <a:ext cx="4621105" cy="3604307"/>
            <a:chOff x="0" y="0"/>
            <a:chExt cx="1563189" cy="121923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563189" cy="1219235"/>
            </a:xfrm>
            <a:custGeom>
              <a:avLst/>
              <a:gdLst/>
              <a:ahLst/>
              <a:cxnLst/>
              <a:rect l="l" t="t" r="r" b="b"/>
              <a:pathLst>
                <a:path w="1563189" h="1219235">
                  <a:moveTo>
                    <a:pt x="1438729" y="1219235"/>
                  </a:moveTo>
                  <a:lnTo>
                    <a:pt x="124460" y="1219235"/>
                  </a:lnTo>
                  <a:cubicBezTo>
                    <a:pt x="55880" y="1219235"/>
                    <a:pt x="0" y="1163355"/>
                    <a:pt x="0" y="1094775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438729" y="0"/>
                  </a:lnTo>
                  <a:cubicBezTo>
                    <a:pt x="1507309" y="0"/>
                    <a:pt x="1563189" y="55880"/>
                    <a:pt x="1563189" y="124460"/>
                  </a:cubicBezTo>
                  <a:lnTo>
                    <a:pt x="1563189" y="1094775"/>
                  </a:lnTo>
                  <a:cubicBezTo>
                    <a:pt x="1563189" y="1163355"/>
                    <a:pt x="1507309" y="1219235"/>
                    <a:pt x="1438729" y="1219235"/>
                  </a:cubicBezTo>
                  <a:close/>
                </a:path>
              </a:pathLst>
            </a:custGeom>
            <a:solidFill>
              <a:srgbClr val="F6F6F6"/>
            </a:solidFill>
          </p:spPr>
        </p:sp>
      </p:grpSp>
      <p:sp>
        <p:nvSpPr>
          <p:cNvPr id="14" name="TextBox 14"/>
          <p:cNvSpPr txBox="1"/>
          <p:nvPr/>
        </p:nvSpPr>
        <p:spPr>
          <a:xfrm>
            <a:off x="12504003" y="6805805"/>
            <a:ext cx="3701958" cy="469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640"/>
              </a:lnSpc>
              <a:spcBef>
                <a:spcPct val="0"/>
              </a:spcBef>
            </a:pPr>
            <a:r>
              <a:rPr lang="en-US" sz="2800" spc="56">
                <a:solidFill>
                  <a:srgbClr val="14110F"/>
                </a:solidFill>
                <a:latin typeface="Roboto Bold"/>
              </a:rPr>
              <a:t>Speaking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2504003" y="4287257"/>
            <a:ext cx="3302480" cy="919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280"/>
              </a:lnSpc>
              <a:spcBef>
                <a:spcPct val="0"/>
              </a:spcBef>
            </a:pPr>
            <a:r>
              <a:rPr lang="en-US" sz="5600" u="none" spc="-56">
                <a:solidFill>
                  <a:srgbClr val="14110F">
                    <a:alpha val="29804"/>
                  </a:srgbClr>
                </a:solidFill>
                <a:latin typeface="Roboto"/>
              </a:rPr>
              <a:t>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0732412" y="0"/>
            <a:ext cx="7691381" cy="10287000"/>
          </a:xfrm>
          <a:prstGeom prst="rect">
            <a:avLst/>
          </a:prstGeom>
          <a:solidFill>
            <a:srgbClr val="F5A700"/>
          </a:solidFill>
        </p:spPr>
      </p:sp>
      <p:grpSp>
        <p:nvGrpSpPr>
          <p:cNvPr id="3" name="Group 3"/>
          <p:cNvGrpSpPr/>
          <p:nvPr/>
        </p:nvGrpSpPr>
        <p:grpSpPr>
          <a:xfrm>
            <a:off x="9341441" y="1028700"/>
            <a:ext cx="7917859" cy="2351341"/>
            <a:chOff x="0" y="0"/>
            <a:chExt cx="2678387" cy="79539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678387" cy="795392"/>
            </a:xfrm>
            <a:custGeom>
              <a:avLst/>
              <a:gdLst/>
              <a:ahLst/>
              <a:cxnLst/>
              <a:rect l="l" t="t" r="r" b="b"/>
              <a:pathLst>
                <a:path w="2678387" h="795392">
                  <a:moveTo>
                    <a:pt x="2553927" y="795392"/>
                  </a:moveTo>
                  <a:lnTo>
                    <a:pt x="124460" y="795392"/>
                  </a:lnTo>
                  <a:cubicBezTo>
                    <a:pt x="55880" y="795392"/>
                    <a:pt x="0" y="739512"/>
                    <a:pt x="0" y="67093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553927" y="0"/>
                  </a:lnTo>
                  <a:cubicBezTo>
                    <a:pt x="2622507" y="0"/>
                    <a:pt x="2678387" y="55880"/>
                    <a:pt x="2678387" y="124460"/>
                  </a:cubicBezTo>
                  <a:lnTo>
                    <a:pt x="2678387" y="670932"/>
                  </a:lnTo>
                  <a:cubicBezTo>
                    <a:pt x="2678387" y="739512"/>
                    <a:pt x="2622507" y="795392"/>
                    <a:pt x="2553927" y="795392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9341441" y="3967829"/>
            <a:ext cx="7917859" cy="2351341"/>
            <a:chOff x="0" y="0"/>
            <a:chExt cx="2678387" cy="79539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678387" cy="795392"/>
            </a:xfrm>
            <a:custGeom>
              <a:avLst/>
              <a:gdLst/>
              <a:ahLst/>
              <a:cxnLst/>
              <a:rect l="l" t="t" r="r" b="b"/>
              <a:pathLst>
                <a:path w="2678387" h="795392">
                  <a:moveTo>
                    <a:pt x="2553927" y="795392"/>
                  </a:moveTo>
                  <a:lnTo>
                    <a:pt x="124460" y="795392"/>
                  </a:lnTo>
                  <a:cubicBezTo>
                    <a:pt x="55880" y="795392"/>
                    <a:pt x="0" y="739512"/>
                    <a:pt x="0" y="67093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553927" y="0"/>
                  </a:lnTo>
                  <a:cubicBezTo>
                    <a:pt x="2622507" y="0"/>
                    <a:pt x="2678387" y="55880"/>
                    <a:pt x="2678387" y="124460"/>
                  </a:cubicBezTo>
                  <a:lnTo>
                    <a:pt x="2678387" y="670932"/>
                  </a:lnTo>
                  <a:cubicBezTo>
                    <a:pt x="2678387" y="739512"/>
                    <a:pt x="2622507" y="795392"/>
                    <a:pt x="2553927" y="795392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9341441" y="6906959"/>
            <a:ext cx="7917859" cy="2351341"/>
            <a:chOff x="0" y="0"/>
            <a:chExt cx="2678387" cy="79539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678387" cy="795392"/>
            </a:xfrm>
            <a:custGeom>
              <a:avLst/>
              <a:gdLst/>
              <a:ahLst/>
              <a:cxnLst/>
              <a:rect l="l" t="t" r="r" b="b"/>
              <a:pathLst>
                <a:path w="2678387" h="795392">
                  <a:moveTo>
                    <a:pt x="2553927" y="795392"/>
                  </a:moveTo>
                  <a:lnTo>
                    <a:pt x="124460" y="795392"/>
                  </a:lnTo>
                  <a:cubicBezTo>
                    <a:pt x="55880" y="795392"/>
                    <a:pt x="0" y="739512"/>
                    <a:pt x="0" y="67093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553927" y="0"/>
                  </a:lnTo>
                  <a:cubicBezTo>
                    <a:pt x="2622507" y="0"/>
                    <a:pt x="2678387" y="55880"/>
                    <a:pt x="2678387" y="124460"/>
                  </a:cubicBezTo>
                  <a:lnTo>
                    <a:pt x="2678387" y="670932"/>
                  </a:lnTo>
                  <a:cubicBezTo>
                    <a:pt x="2678387" y="739512"/>
                    <a:pt x="2622507" y="795392"/>
                    <a:pt x="2553927" y="795392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9" name="Group 9"/>
          <p:cNvGrpSpPr/>
          <p:nvPr/>
        </p:nvGrpSpPr>
        <p:grpSpPr>
          <a:xfrm>
            <a:off x="1323598" y="8756417"/>
            <a:ext cx="748559" cy="236378"/>
            <a:chOff x="0" y="0"/>
            <a:chExt cx="1359375" cy="429260"/>
          </a:xfrm>
        </p:grpSpPr>
        <p:sp>
          <p:nvSpPr>
            <p:cNvPr id="10" name="Freeform 10"/>
            <p:cNvSpPr/>
            <p:nvPr/>
          </p:nvSpPr>
          <p:spPr>
            <a:xfrm>
              <a:off x="0" y="-5080"/>
              <a:ext cx="1359375" cy="434340"/>
            </a:xfrm>
            <a:custGeom>
              <a:avLst/>
              <a:gdLst/>
              <a:ahLst/>
              <a:cxnLst/>
              <a:rect l="l" t="t" r="r" b="b"/>
              <a:pathLst>
                <a:path w="1359375" h="434340">
                  <a:moveTo>
                    <a:pt x="1341595" y="187960"/>
                  </a:moveTo>
                  <a:lnTo>
                    <a:pt x="1079975" y="11430"/>
                  </a:lnTo>
                  <a:cubicBezTo>
                    <a:pt x="1062195" y="0"/>
                    <a:pt x="1039335" y="3810"/>
                    <a:pt x="1026635" y="21590"/>
                  </a:cubicBezTo>
                  <a:cubicBezTo>
                    <a:pt x="1015205" y="39370"/>
                    <a:pt x="1019015" y="62230"/>
                    <a:pt x="1036795" y="74930"/>
                  </a:cubicBezTo>
                  <a:lnTo>
                    <a:pt x="1195545" y="181610"/>
                  </a:lnTo>
                  <a:lnTo>
                    <a:pt x="0" y="181610"/>
                  </a:lnTo>
                  <a:lnTo>
                    <a:pt x="0" y="257810"/>
                  </a:lnTo>
                  <a:lnTo>
                    <a:pt x="1195545" y="257810"/>
                  </a:lnTo>
                  <a:lnTo>
                    <a:pt x="1036795" y="364490"/>
                  </a:lnTo>
                  <a:cubicBezTo>
                    <a:pt x="1019015" y="375920"/>
                    <a:pt x="1015205" y="400050"/>
                    <a:pt x="1026635" y="417830"/>
                  </a:cubicBezTo>
                  <a:cubicBezTo>
                    <a:pt x="1034255" y="429260"/>
                    <a:pt x="1045685" y="434340"/>
                    <a:pt x="1058385" y="434340"/>
                  </a:cubicBezTo>
                  <a:cubicBezTo>
                    <a:pt x="1066005" y="434340"/>
                    <a:pt x="1073625" y="431800"/>
                    <a:pt x="1079975" y="427990"/>
                  </a:cubicBezTo>
                  <a:lnTo>
                    <a:pt x="1342865" y="251460"/>
                  </a:lnTo>
                  <a:cubicBezTo>
                    <a:pt x="1353025" y="243840"/>
                    <a:pt x="1359375" y="232410"/>
                    <a:pt x="1359375" y="219710"/>
                  </a:cubicBezTo>
                  <a:cubicBezTo>
                    <a:pt x="1359375" y="207010"/>
                    <a:pt x="1353025" y="195580"/>
                    <a:pt x="1341595" y="18796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1" name="Group 11"/>
          <p:cNvGrpSpPr>
            <a:grpSpLocks noChangeAspect="1"/>
          </p:cNvGrpSpPr>
          <p:nvPr/>
        </p:nvGrpSpPr>
        <p:grpSpPr>
          <a:xfrm>
            <a:off x="1028700" y="3641299"/>
            <a:ext cx="7455333" cy="4193572"/>
            <a:chOff x="0" y="0"/>
            <a:chExt cx="11289030" cy="63500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287761" cy="6350000"/>
            </a:xfrm>
            <a:custGeom>
              <a:avLst/>
              <a:gdLst/>
              <a:ahLst/>
              <a:cxnLst/>
              <a:rect l="l" t="t" r="r" b="b"/>
              <a:pathLst>
                <a:path w="11287761" h="6350000">
                  <a:moveTo>
                    <a:pt x="0" y="5824220"/>
                  </a:moveTo>
                  <a:lnTo>
                    <a:pt x="0" y="525780"/>
                  </a:lnTo>
                  <a:cubicBezTo>
                    <a:pt x="0" y="234950"/>
                    <a:pt x="234950" y="0"/>
                    <a:pt x="525780" y="0"/>
                  </a:cubicBezTo>
                  <a:lnTo>
                    <a:pt x="10761980" y="0"/>
                  </a:lnTo>
                  <a:cubicBezTo>
                    <a:pt x="11052811" y="0"/>
                    <a:pt x="11287761" y="234950"/>
                    <a:pt x="11287761" y="525780"/>
                  </a:cubicBezTo>
                  <a:lnTo>
                    <a:pt x="11287761" y="5822950"/>
                  </a:lnTo>
                  <a:cubicBezTo>
                    <a:pt x="11287761" y="6113780"/>
                    <a:pt x="11052811" y="6348730"/>
                    <a:pt x="10761980" y="6348730"/>
                  </a:cubicBezTo>
                  <a:lnTo>
                    <a:pt x="525780" y="6348730"/>
                  </a:lnTo>
                  <a:cubicBezTo>
                    <a:pt x="236220" y="6350000"/>
                    <a:pt x="0" y="6115050"/>
                    <a:pt x="0" y="5824220"/>
                  </a:cubicBezTo>
                  <a:cubicBezTo>
                    <a:pt x="0" y="5824220"/>
                    <a:pt x="0" y="5824220"/>
                    <a:pt x="0" y="5824220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r="11" b="19"/>
              </a:stretch>
            </a:blipFill>
          </p:spPr>
        </p:sp>
      </p:grpSp>
      <p:sp>
        <p:nvSpPr>
          <p:cNvPr id="13" name="TextBox 13"/>
          <p:cNvSpPr txBox="1"/>
          <p:nvPr/>
        </p:nvSpPr>
        <p:spPr>
          <a:xfrm>
            <a:off x="1028700" y="767529"/>
            <a:ext cx="6563385" cy="1678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240"/>
              </a:lnSpc>
            </a:pPr>
            <a:r>
              <a:rPr lang="en-US" sz="6338" spc="-63">
                <a:solidFill>
                  <a:srgbClr val="14110F"/>
                </a:solidFill>
                <a:latin typeface="Roboto"/>
              </a:rPr>
              <a:t>Generation M </a:t>
            </a:r>
          </a:p>
          <a:p>
            <a:pPr marL="0" lvl="0" indent="0" algn="l">
              <a:lnSpc>
                <a:spcPts val="4990"/>
              </a:lnSpc>
              <a:spcBef>
                <a:spcPct val="0"/>
              </a:spcBef>
            </a:pPr>
            <a:r>
              <a:rPr lang="en-US" sz="3838" spc="-38">
                <a:solidFill>
                  <a:srgbClr val="14110F"/>
                </a:solidFill>
                <a:latin typeface="Roboto"/>
              </a:rPr>
              <a:t>TYPICAL FEATURES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9997891" y="1711293"/>
            <a:ext cx="931963" cy="919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280"/>
              </a:lnSpc>
              <a:spcBef>
                <a:spcPct val="0"/>
              </a:spcBef>
            </a:pPr>
            <a:r>
              <a:rPr lang="en-US" sz="5600" u="none" spc="-56" dirty="0">
                <a:solidFill>
                  <a:srgbClr val="14110F">
                    <a:alpha val="29804"/>
                  </a:srgbClr>
                </a:solidFill>
                <a:latin typeface="Roboto"/>
              </a:rPr>
              <a:t>1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9997891" y="4650423"/>
            <a:ext cx="931963" cy="919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280"/>
              </a:lnSpc>
              <a:spcBef>
                <a:spcPct val="0"/>
              </a:spcBef>
            </a:pPr>
            <a:r>
              <a:rPr lang="en-US" sz="5600" u="none" spc="-56">
                <a:solidFill>
                  <a:srgbClr val="14110F">
                    <a:alpha val="29804"/>
                  </a:srgbClr>
                </a:solidFill>
                <a:latin typeface="Roboto"/>
              </a:rPr>
              <a:t>2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9997891" y="7589552"/>
            <a:ext cx="931963" cy="919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280"/>
              </a:lnSpc>
              <a:spcBef>
                <a:spcPct val="0"/>
              </a:spcBef>
            </a:pPr>
            <a:r>
              <a:rPr lang="en-US" sz="5600" u="none" spc="-56">
                <a:solidFill>
                  <a:srgbClr val="14110F">
                    <a:alpha val="29804"/>
                  </a:srgbClr>
                </a:solidFill>
                <a:latin typeface="Roboto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057400" y="828368"/>
            <a:ext cx="14133234" cy="11348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ctr">
              <a:lnSpc>
                <a:spcPts val="9360"/>
              </a:lnSpc>
              <a:spcBef>
                <a:spcPct val="0"/>
              </a:spcBef>
            </a:pPr>
            <a:r>
              <a:rPr lang="en-US" sz="7200" spc="-72" dirty="0">
                <a:solidFill>
                  <a:srgbClr val="14110F"/>
                </a:solidFill>
                <a:latin typeface="Roboto"/>
              </a:rPr>
              <a:t>The main ideas of the paragraphs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354279" y="3839315"/>
            <a:ext cx="3441870" cy="3360467"/>
            <a:chOff x="0" y="0"/>
            <a:chExt cx="1164287" cy="113675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164287" cy="1136751"/>
            </a:xfrm>
            <a:custGeom>
              <a:avLst/>
              <a:gdLst/>
              <a:ahLst/>
              <a:cxnLst/>
              <a:rect l="l" t="t" r="r" b="b"/>
              <a:pathLst>
                <a:path w="1164287" h="1136751">
                  <a:moveTo>
                    <a:pt x="1039827" y="1136750"/>
                  </a:moveTo>
                  <a:lnTo>
                    <a:pt x="124460" y="1136750"/>
                  </a:lnTo>
                  <a:cubicBezTo>
                    <a:pt x="55880" y="1136750"/>
                    <a:pt x="0" y="1080871"/>
                    <a:pt x="0" y="101229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039827" y="0"/>
                  </a:lnTo>
                  <a:cubicBezTo>
                    <a:pt x="1108407" y="0"/>
                    <a:pt x="1164287" y="55880"/>
                    <a:pt x="1164287" y="124460"/>
                  </a:cubicBezTo>
                  <a:lnTo>
                    <a:pt x="1164287" y="1012291"/>
                  </a:lnTo>
                  <a:cubicBezTo>
                    <a:pt x="1164287" y="1080871"/>
                    <a:pt x="1108407" y="1136751"/>
                    <a:pt x="1039827" y="1136751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2601792" y="3365893"/>
            <a:ext cx="946844" cy="946844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2739862" y="3528800"/>
            <a:ext cx="670705" cy="582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79"/>
              </a:lnSpc>
              <a:spcBef>
                <a:spcPct val="0"/>
              </a:spcBef>
            </a:pPr>
            <a:r>
              <a:rPr lang="en-US" sz="3599" u="none" spc="-35">
                <a:solidFill>
                  <a:srgbClr val="FFFFFF"/>
                </a:solidFill>
                <a:latin typeface="Roboto"/>
              </a:rPr>
              <a:t>1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5400136" y="3839315"/>
            <a:ext cx="3441870" cy="3360467"/>
            <a:chOff x="0" y="0"/>
            <a:chExt cx="1164287" cy="113675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164287" cy="1136751"/>
            </a:xfrm>
            <a:custGeom>
              <a:avLst/>
              <a:gdLst/>
              <a:ahLst/>
              <a:cxnLst/>
              <a:rect l="l" t="t" r="r" b="b"/>
              <a:pathLst>
                <a:path w="1164287" h="1136751">
                  <a:moveTo>
                    <a:pt x="1039827" y="1136750"/>
                  </a:moveTo>
                  <a:lnTo>
                    <a:pt x="124460" y="1136750"/>
                  </a:lnTo>
                  <a:cubicBezTo>
                    <a:pt x="55880" y="1136750"/>
                    <a:pt x="0" y="1080871"/>
                    <a:pt x="0" y="101229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039827" y="0"/>
                  </a:lnTo>
                  <a:cubicBezTo>
                    <a:pt x="1108407" y="0"/>
                    <a:pt x="1164287" y="55880"/>
                    <a:pt x="1164287" y="124460"/>
                  </a:cubicBezTo>
                  <a:lnTo>
                    <a:pt x="1164287" y="1012291"/>
                  </a:lnTo>
                  <a:cubicBezTo>
                    <a:pt x="1164287" y="1080871"/>
                    <a:pt x="1108407" y="1136751"/>
                    <a:pt x="1039827" y="1136751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6647649" y="3365893"/>
            <a:ext cx="946844" cy="946844"/>
          </a:xfrm>
          <a:prstGeom prst="rect">
            <a:avLst/>
          </a:prstGeom>
        </p:spPr>
      </p:pic>
      <p:sp>
        <p:nvSpPr>
          <p:cNvPr id="10" name="TextBox 10"/>
          <p:cNvSpPr txBox="1"/>
          <p:nvPr/>
        </p:nvSpPr>
        <p:spPr>
          <a:xfrm>
            <a:off x="6785719" y="3528800"/>
            <a:ext cx="670705" cy="582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79"/>
              </a:lnSpc>
              <a:spcBef>
                <a:spcPct val="0"/>
              </a:spcBef>
            </a:pPr>
            <a:r>
              <a:rPr lang="en-US" sz="3599" spc="-35">
                <a:solidFill>
                  <a:srgbClr val="FFFFFF"/>
                </a:solidFill>
                <a:latin typeface="Roboto"/>
              </a:rPr>
              <a:t>2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445994" y="3839315"/>
            <a:ext cx="3441870" cy="3360467"/>
            <a:chOff x="0" y="0"/>
            <a:chExt cx="1164287" cy="11367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64287" cy="1136751"/>
            </a:xfrm>
            <a:custGeom>
              <a:avLst/>
              <a:gdLst/>
              <a:ahLst/>
              <a:cxnLst/>
              <a:rect l="l" t="t" r="r" b="b"/>
              <a:pathLst>
                <a:path w="1164287" h="1136751">
                  <a:moveTo>
                    <a:pt x="1039827" y="1136750"/>
                  </a:moveTo>
                  <a:lnTo>
                    <a:pt x="124460" y="1136750"/>
                  </a:lnTo>
                  <a:cubicBezTo>
                    <a:pt x="55880" y="1136750"/>
                    <a:pt x="0" y="1080871"/>
                    <a:pt x="0" y="101229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039827" y="0"/>
                  </a:lnTo>
                  <a:cubicBezTo>
                    <a:pt x="1108407" y="0"/>
                    <a:pt x="1164287" y="55880"/>
                    <a:pt x="1164287" y="124460"/>
                  </a:cubicBezTo>
                  <a:lnTo>
                    <a:pt x="1164287" y="1012291"/>
                  </a:lnTo>
                  <a:cubicBezTo>
                    <a:pt x="1164287" y="1080871"/>
                    <a:pt x="1108407" y="1136751"/>
                    <a:pt x="1039827" y="1136751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10693506" y="3365893"/>
            <a:ext cx="946844" cy="946844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10831576" y="3528800"/>
            <a:ext cx="670705" cy="582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79"/>
              </a:lnSpc>
              <a:spcBef>
                <a:spcPct val="0"/>
              </a:spcBef>
            </a:pPr>
            <a:r>
              <a:rPr lang="en-US" sz="3599" spc="-35">
                <a:solidFill>
                  <a:srgbClr val="FFFFFF"/>
                </a:solidFill>
                <a:latin typeface="Roboto"/>
              </a:rPr>
              <a:t>3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13491851" y="3839315"/>
            <a:ext cx="3441870" cy="3360467"/>
            <a:chOff x="0" y="0"/>
            <a:chExt cx="1164287" cy="1136751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64287" cy="1136751"/>
            </a:xfrm>
            <a:custGeom>
              <a:avLst/>
              <a:gdLst/>
              <a:ahLst/>
              <a:cxnLst/>
              <a:rect l="l" t="t" r="r" b="b"/>
              <a:pathLst>
                <a:path w="1164287" h="1136751">
                  <a:moveTo>
                    <a:pt x="1039827" y="1136750"/>
                  </a:moveTo>
                  <a:lnTo>
                    <a:pt x="124460" y="1136750"/>
                  </a:lnTo>
                  <a:cubicBezTo>
                    <a:pt x="55880" y="1136750"/>
                    <a:pt x="0" y="1080871"/>
                    <a:pt x="0" y="101229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039827" y="0"/>
                  </a:lnTo>
                  <a:cubicBezTo>
                    <a:pt x="1108407" y="0"/>
                    <a:pt x="1164287" y="55880"/>
                    <a:pt x="1164287" y="124460"/>
                  </a:cubicBezTo>
                  <a:lnTo>
                    <a:pt x="1164287" y="1012291"/>
                  </a:lnTo>
                  <a:cubicBezTo>
                    <a:pt x="1164287" y="1080871"/>
                    <a:pt x="1108407" y="1136751"/>
                    <a:pt x="1039827" y="1136751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17" name="Picture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/>
          </a:stretch>
        </p:blipFill>
        <p:spPr>
          <a:xfrm rot="-5400000">
            <a:off x="14739364" y="3365893"/>
            <a:ext cx="946844" cy="946844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4877433" y="3528800"/>
            <a:ext cx="670705" cy="582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679"/>
              </a:lnSpc>
              <a:spcBef>
                <a:spcPct val="0"/>
              </a:spcBef>
            </a:pPr>
            <a:r>
              <a:rPr lang="en-US" sz="3599" spc="-35">
                <a:solidFill>
                  <a:srgbClr val="FFFFFF"/>
                </a:solidFill>
                <a:latin typeface="Roboto"/>
              </a:rPr>
              <a:t>4</a:t>
            </a:r>
          </a:p>
        </p:txBody>
      </p:sp>
      <p:sp>
        <p:nvSpPr>
          <p:cNvPr id="19" name="AutoShape 19"/>
          <p:cNvSpPr/>
          <p:nvPr/>
        </p:nvSpPr>
        <p:spPr>
          <a:xfrm>
            <a:off x="9412" y="8870247"/>
            <a:ext cx="18278588" cy="1416753"/>
          </a:xfrm>
          <a:prstGeom prst="rect">
            <a:avLst/>
          </a:prstGeom>
          <a:solidFill>
            <a:srgbClr val="14110F"/>
          </a:solid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9412" y="8870247"/>
            <a:ext cx="18278588" cy="1416753"/>
          </a:xfrm>
          <a:prstGeom prst="rect">
            <a:avLst/>
          </a:prstGeom>
          <a:solidFill>
            <a:srgbClr val="F5A700"/>
          </a:solid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7658" y="553772"/>
            <a:ext cx="11588767" cy="8595002"/>
            <a:chOff x="0" y="0"/>
            <a:chExt cx="13716000" cy="101727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13716000" cy="10172700"/>
            </a:xfrm>
            <a:custGeom>
              <a:avLst/>
              <a:gdLst/>
              <a:ahLst/>
              <a:cxnLst/>
              <a:rect l="l" t="t" r="r" b="b"/>
              <a:pathLst>
                <a:path w="13716000" h="10172700">
                  <a:moveTo>
                    <a:pt x="0" y="0"/>
                  </a:moveTo>
                  <a:lnTo>
                    <a:pt x="13716000" y="0"/>
                  </a:lnTo>
                  <a:lnTo>
                    <a:pt x="13716000" y="10172700"/>
                  </a:lnTo>
                  <a:lnTo>
                    <a:pt x="0" y="10172700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t="-393" b="-393"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393700" y="615950"/>
              <a:ext cx="12941300" cy="9107742"/>
            </a:xfrm>
            <a:custGeom>
              <a:avLst/>
              <a:gdLst/>
              <a:ahLst/>
              <a:cxnLst/>
              <a:rect l="l" t="t" r="r" b="b"/>
              <a:pathLst>
                <a:path w="12941300" h="9107742">
                  <a:moveTo>
                    <a:pt x="12815112" y="9107742"/>
                  </a:moveTo>
                  <a:lnTo>
                    <a:pt x="126187" y="9107742"/>
                  </a:lnTo>
                  <a:cubicBezTo>
                    <a:pt x="56502" y="9107742"/>
                    <a:pt x="0" y="9051252"/>
                    <a:pt x="0" y="8981555"/>
                  </a:cubicBezTo>
                  <a:lnTo>
                    <a:pt x="0" y="0"/>
                  </a:lnTo>
                  <a:lnTo>
                    <a:pt x="12941300" y="0"/>
                  </a:lnTo>
                  <a:lnTo>
                    <a:pt x="12941300" y="8981554"/>
                  </a:lnTo>
                  <a:cubicBezTo>
                    <a:pt x="12941300" y="9051239"/>
                    <a:pt x="12884810" y="9107742"/>
                    <a:pt x="12815112" y="9107742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306" t="6054" r="214" b="4413"/>
              </a:stretch>
            </a:blipFill>
          </p:spPr>
        </p:sp>
      </p:grpSp>
      <p:sp>
        <p:nvSpPr>
          <p:cNvPr id="6" name="TextBox 6"/>
          <p:cNvSpPr txBox="1"/>
          <p:nvPr/>
        </p:nvSpPr>
        <p:spPr>
          <a:xfrm>
            <a:off x="11995102" y="4803648"/>
            <a:ext cx="5586150" cy="680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460"/>
              </a:lnSpc>
              <a:spcBef>
                <a:spcPct val="0"/>
              </a:spcBef>
            </a:pPr>
            <a:r>
              <a:rPr lang="en-US" sz="4200" spc="-42">
                <a:solidFill>
                  <a:srgbClr val="14110F"/>
                </a:solidFill>
                <a:latin typeface="Roboto"/>
              </a:rPr>
              <a:t>EMAIL: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995102" y="1443071"/>
            <a:ext cx="5586150" cy="680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>
              <a:lnSpc>
                <a:spcPts val="5460"/>
              </a:lnSpc>
              <a:spcBef>
                <a:spcPct val="0"/>
              </a:spcBef>
            </a:pPr>
            <a:r>
              <a:rPr lang="en-US" sz="4200" spc="-42">
                <a:solidFill>
                  <a:srgbClr val="14110F"/>
                </a:solidFill>
                <a:latin typeface="Roboto"/>
              </a:rPr>
              <a:t>Media usage: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778938" y="0"/>
            <a:ext cx="9644855" cy="10287000"/>
          </a:xfrm>
          <a:prstGeom prst="rect">
            <a:avLst/>
          </a:prstGeom>
          <a:solidFill>
            <a:srgbClr val="14110F"/>
          </a:solidFill>
        </p:spPr>
      </p: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9130821" y="1014764"/>
            <a:ext cx="4049502" cy="8229600"/>
            <a:chOff x="0" y="0"/>
            <a:chExt cx="5001260" cy="1016381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45" r="-40" b="1"/>
              </a:stretch>
            </a:blipFill>
          </p:spPr>
        </p:sp>
        <p:sp>
          <p:nvSpPr>
            <p:cNvPr id="5" name="Freeform 5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t="2841" b="4693"/>
              </a:stretch>
            </a:blipFill>
          </p:spPr>
        </p:sp>
      </p:grpSp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14085798" y="938566"/>
            <a:ext cx="4049502" cy="8229600"/>
            <a:chOff x="0" y="0"/>
            <a:chExt cx="5001260" cy="1016381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5000993" cy="10163632"/>
            </a:xfrm>
            <a:custGeom>
              <a:avLst/>
              <a:gdLst/>
              <a:ahLst/>
              <a:cxnLst/>
              <a:rect l="l" t="t" r="r" b="b"/>
              <a:pathLst>
                <a:path w="5000993" h="10163632">
                  <a:moveTo>
                    <a:pt x="0" y="0"/>
                  </a:moveTo>
                  <a:lnTo>
                    <a:pt x="5000993" y="0"/>
                  </a:lnTo>
                  <a:lnTo>
                    <a:pt x="5000993" y="10163632"/>
                  </a:lnTo>
                  <a:lnTo>
                    <a:pt x="0" y="10163632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-45" r="-40" b="1"/>
              </a:stretch>
            </a:blipFill>
          </p:spPr>
        </p:sp>
        <p:sp>
          <p:nvSpPr>
            <p:cNvPr id="11" name="Freeform 11"/>
            <p:cNvSpPr/>
            <p:nvPr/>
          </p:nvSpPr>
          <p:spPr>
            <a:xfrm>
              <a:off x="338760" y="288798"/>
              <a:ext cx="4330776" cy="9398000"/>
            </a:xfrm>
            <a:custGeom>
              <a:avLst/>
              <a:gdLst/>
              <a:ahLst/>
              <a:cxnLst/>
              <a:rect l="l" t="t" r="r" b="b"/>
              <a:pathLst>
                <a:path w="4330776" h="9398000">
                  <a:moveTo>
                    <a:pt x="3894366" y="9398000"/>
                  </a:moveTo>
                  <a:lnTo>
                    <a:pt x="436410" y="9398000"/>
                  </a:lnTo>
                  <a:cubicBezTo>
                    <a:pt x="195389" y="9398000"/>
                    <a:pt x="0" y="9202610"/>
                    <a:pt x="0" y="8961590"/>
                  </a:cubicBezTo>
                  <a:lnTo>
                    <a:pt x="0" y="436410"/>
                  </a:lnTo>
                  <a:cubicBezTo>
                    <a:pt x="0" y="195390"/>
                    <a:pt x="195389" y="0"/>
                    <a:pt x="436410" y="0"/>
                  </a:cubicBezTo>
                  <a:lnTo>
                    <a:pt x="861580" y="0"/>
                  </a:lnTo>
                  <a:cubicBezTo>
                    <a:pt x="902373" y="0"/>
                    <a:pt x="935444" y="33071"/>
                    <a:pt x="935444" y="73863"/>
                  </a:cubicBezTo>
                  <a:lnTo>
                    <a:pt x="935444" y="73863"/>
                  </a:lnTo>
                  <a:cubicBezTo>
                    <a:pt x="935444" y="225019"/>
                    <a:pt x="1057745" y="347688"/>
                    <a:pt x="1208913" y="348120"/>
                  </a:cubicBezTo>
                  <a:lnTo>
                    <a:pt x="3105874" y="353619"/>
                  </a:lnTo>
                  <a:cubicBezTo>
                    <a:pt x="3257651" y="354063"/>
                    <a:pt x="3380930" y="231140"/>
                    <a:pt x="3380930" y="79362"/>
                  </a:cubicBezTo>
                  <a:lnTo>
                    <a:pt x="3380930" y="73863"/>
                  </a:lnTo>
                  <a:cubicBezTo>
                    <a:pt x="3380930" y="33071"/>
                    <a:pt x="3414001" y="0"/>
                    <a:pt x="3454794" y="0"/>
                  </a:cubicBezTo>
                  <a:lnTo>
                    <a:pt x="3894366" y="0"/>
                  </a:lnTo>
                  <a:cubicBezTo>
                    <a:pt x="4135387" y="0"/>
                    <a:pt x="4330776" y="195390"/>
                    <a:pt x="4330776" y="436410"/>
                  </a:cubicBezTo>
                  <a:lnTo>
                    <a:pt x="4330776" y="8961603"/>
                  </a:lnTo>
                  <a:cubicBezTo>
                    <a:pt x="4330776" y="9202610"/>
                    <a:pt x="4135387" y="9398000"/>
                    <a:pt x="3894366" y="9398000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t="2841" b="4693"/>
              </a:stretch>
            </a:blipFill>
          </p:spPr>
        </p:sp>
      </p:grpSp>
      <p:sp>
        <p:nvSpPr>
          <p:cNvPr id="12" name="TextBox 12"/>
          <p:cNvSpPr txBox="1"/>
          <p:nvPr/>
        </p:nvSpPr>
        <p:spPr>
          <a:xfrm>
            <a:off x="1028700" y="2230211"/>
            <a:ext cx="6591300" cy="6636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>
              <a:lnSpc>
                <a:spcPts val="5460"/>
              </a:lnSpc>
              <a:spcBef>
                <a:spcPct val="0"/>
              </a:spcBef>
            </a:pPr>
            <a:r>
              <a:rPr lang="en-US" sz="4200" spc="-42" dirty="0">
                <a:solidFill>
                  <a:srgbClr val="14110F"/>
                </a:solidFill>
                <a:latin typeface="Roboto"/>
              </a:rPr>
              <a:t>Media Young People Use</a:t>
            </a:r>
            <a:r>
              <a:rPr lang="ru-RU" sz="4200" spc="-42" dirty="0">
                <a:solidFill>
                  <a:srgbClr val="14110F"/>
                </a:solidFill>
                <a:latin typeface="Roboto"/>
              </a:rPr>
              <a:t>:</a:t>
            </a:r>
            <a:endParaRPr lang="en-US" sz="4200" spc="-42" dirty="0">
              <a:solidFill>
                <a:srgbClr val="14110F"/>
              </a:solidFill>
              <a:latin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6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8011750" y="0"/>
            <a:ext cx="10276250" cy="10287000"/>
          </a:xfrm>
          <a:prstGeom prst="rect">
            <a:avLst/>
          </a:prstGeom>
          <a:solidFill>
            <a:srgbClr val="F5A700"/>
          </a:solidFill>
        </p:spPr>
      </p:sp>
      <p:grpSp>
        <p:nvGrpSpPr>
          <p:cNvPr id="3" name="Group 3"/>
          <p:cNvGrpSpPr/>
          <p:nvPr/>
        </p:nvGrpSpPr>
        <p:grpSpPr>
          <a:xfrm>
            <a:off x="6620779" y="1028700"/>
            <a:ext cx="10638521" cy="2351341"/>
            <a:chOff x="0" y="0"/>
            <a:chExt cx="3598710" cy="79539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598710" cy="795392"/>
            </a:xfrm>
            <a:custGeom>
              <a:avLst/>
              <a:gdLst/>
              <a:ahLst/>
              <a:cxnLst/>
              <a:rect l="l" t="t" r="r" b="b"/>
              <a:pathLst>
                <a:path w="3598710" h="795392">
                  <a:moveTo>
                    <a:pt x="3474250" y="795392"/>
                  </a:moveTo>
                  <a:lnTo>
                    <a:pt x="124460" y="795392"/>
                  </a:lnTo>
                  <a:cubicBezTo>
                    <a:pt x="55880" y="795392"/>
                    <a:pt x="0" y="739512"/>
                    <a:pt x="0" y="67093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74250" y="0"/>
                  </a:lnTo>
                  <a:cubicBezTo>
                    <a:pt x="3542829" y="0"/>
                    <a:pt x="3598710" y="55880"/>
                    <a:pt x="3598710" y="124460"/>
                  </a:cubicBezTo>
                  <a:lnTo>
                    <a:pt x="3598710" y="670932"/>
                  </a:lnTo>
                  <a:cubicBezTo>
                    <a:pt x="3598710" y="739512"/>
                    <a:pt x="3542829" y="795392"/>
                    <a:pt x="3474250" y="795392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6620779" y="3967829"/>
            <a:ext cx="10638521" cy="2351341"/>
            <a:chOff x="0" y="0"/>
            <a:chExt cx="3598710" cy="79539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598710" cy="795392"/>
            </a:xfrm>
            <a:custGeom>
              <a:avLst/>
              <a:gdLst/>
              <a:ahLst/>
              <a:cxnLst/>
              <a:rect l="l" t="t" r="r" b="b"/>
              <a:pathLst>
                <a:path w="3598710" h="795392">
                  <a:moveTo>
                    <a:pt x="3474250" y="795392"/>
                  </a:moveTo>
                  <a:lnTo>
                    <a:pt x="124460" y="795392"/>
                  </a:lnTo>
                  <a:cubicBezTo>
                    <a:pt x="55880" y="795392"/>
                    <a:pt x="0" y="739512"/>
                    <a:pt x="0" y="67093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74250" y="0"/>
                  </a:lnTo>
                  <a:cubicBezTo>
                    <a:pt x="3542829" y="0"/>
                    <a:pt x="3598710" y="55880"/>
                    <a:pt x="3598710" y="124460"/>
                  </a:cubicBezTo>
                  <a:lnTo>
                    <a:pt x="3598710" y="670932"/>
                  </a:lnTo>
                  <a:cubicBezTo>
                    <a:pt x="3598710" y="739512"/>
                    <a:pt x="3542829" y="795392"/>
                    <a:pt x="3474250" y="795392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6620779" y="6906959"/>
            <a:ext cx="10638521" cy="2351341"/>
            <a:chOff x="0" y="0"/>
            <a:chExt cx="3598710" cy="79539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598710" cy="795392"/>
            </a:xfrm>
            <a:custGeom>
              <a:avLst/>
              <a:gdLst/>
              <a:ahLst/>
              <a:cxnLst/>
              <a:rect l="l" t="t" r="r" b="b"/>
              <a:pathLst>
                <a:path w="3598710" h="795392">
                  <a:moveTo>
                    <a:pt x="3474250" y="795392"/>
                  </a:moveTo>
                  <a:lnTo>
                    <a:pt x="124460" y="795392"/>
                  </a:lnTo>
                  <a:cubicBezTo>
                    <a:pt x="55880" y="795392"/>
                    <a:pt x="0" y="739512"/>
                    <a:pt x="0" y="670932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74250" y="0"/>
                  </a:lnTo>
                  <a:cubicBezTo>
                    <a:pt x="3542829" y="0"/>
                    <a:pt x="3598710" y="55880"/>
                    <a:pt x="3598710" y="124460"/>
                  </a:cubicBezTo>
                  <a:lnTo>
                    <a:pt x="3598710" y="670932"/>
                  </a:lnTo>
                  <a:cubicBezTo>
                    <a:pt x="3598710" y="739512"/>
                    <a:pt x="3542829" y="795392"/>
                    <a:pt x="3474250" y="795392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798735" y="1161432"/>
            <a:ext cx="5822045" cy="22555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970"/>
              </a:lnSpc>
              <a:spcBef>
                <a:spcPct val="0"/>
              </a:spcBef>
            </a:pPr>
            <a:r>
              <a:rPr lang="en-US" sz="6900" spc="-69">
                <a:solidFill>
                  <a:srgbClr val="14110F"/>
                </a:solidFill>
                <a:latin typeface="Roboto"/>
              </a:rPr>
              <a:t>USEFUL INFORMATION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277229" y="1711293"/>
            <a:ext cx="931963" cy="919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280"/>
              </a:lnSpc>
              <a:spcBef>
                <a:spcPct val="0"/>
              </a:spcBef>
            </a:pPr>
            <a:r>
              <a:rPr lang="en-US" sz="5600" u="none" spc="-56">
                <a:solidFill>
                  <a:srgbClr val="14110F">
                    <a:alpha val="29804"/>
                  </a:srgbClr>
                </a:solidFill>
                <a:latin typeface="Roboto"/>
              </a:rPr>
              <a:t>1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7277229" y="4650423"/>
            <a:ext cx="931963" cy="919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280"/>
              </a:lnSpc>
              <a:spcBef>
                <a:spcPct val="0"/>
              </a:spcBef>
            </a:pPr>
            <a:r>
              <a:rPr lang="en-US" sz="5600" u="none" spc="-56">
                <a:solidFill>
                  <a:srgbClr val="14110F">
                    <a:alpha val="29804"/>
                  </a:srgbClr>
                </a:solidFill>
                <a:latin typeface="Roboto"/>
              </a:rPr>
              <a:t>2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277229" y="7589552"/>
            <a:ext cx="931963" cy="9194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7280"/>
              </a:lnSpc>
              <a:spcBef>
                <a:spcPct val="0"/>
              </a:spcBef>
            </a:pPr>
            <a:r>
              <a:rPr lang="en-US" sz="5600" u="none" spc="-56">
                <a:solidFill>
                  <a:srgbClr val="14110F">
                    <a:alpha val="29804"/>
                  </a:srgbClr>
                </a:solidFill>
                <a:latin typeface="Roboto"/>
              </a:rPr>
              <a:t>3</a:t>
            </a:r>
          </a:p>
        </p:txBody>
      </p:sp>
      <p:grpSp>
        <p:nvGrpSpPr>
          <p:cNvPr id="13" name="Group 13"/>
          <p:cNvGrpSpPr/>
          <p:nvPr/>
        </p:nvGrpSpPr>
        <p:grpSpPr>
          <a:xfrm>
            <a:off x="1028700" y="8455649"/>
            <a:ext cx="1338355" cy="802651"/>
            <a:chOff x="0" y="0"/>
            <a:chExt cx="1784474" cy="1070201"/>
          </a:xfrm>
        </p:grpSpPr>
        <p:grpSp>
          <p:nvGrpSpPr>
            <p:cNvPr id="14" name="Group 14"/>
            <p:cNvGrpSpPr/>
            <p:nvPr/>
          </p:nvGrpSpPr>
          <p:grpSpPr>
            <a:xfrm>
              <a:off x="0" y="0"/>
              <a:ext cx="1784474" cy="1070201"/>
              <a:chOff x="0" y="0"/>
              <a:chExt cx="865399" cy="518160"/>
            </a:xfrm>
          </p:grpSpPr>
          <p:sp>
            <p:nvSpPr>
              <p:cNvPr id="15" name="Freeform 15"/>
              <p:cNvSpPr/>
              <p:nvPr/>
            </p:nvSpPr>
            <p:spPr>
              <a:xfrm>
                <a:off x="6350" y="6360"/>
                <a:ext cx="852699" cy="506284"/>
              </a:xfrm>
              <a:custGeom>
                <a:avLst/>
                <a:gdLst/>
                <a:ahLst/>
                <a:cxnLst/>
                <a:rect l="l" t="t" r="r" b="b"/>
                <a:pathLst>
                  <a:path w="852699" h="506284">
                    <a:moveTo>
                      <a:pt x="252730" y="0"/>
                    </a:moveTo>
                    <a:lnTo>
                      <a:pt x="599969" y="0"/>
                    </a:lnTo>
                    <a:cubicBezTo>
                      <a:pt x="739669" y="0"/>
                      <a:pt x="852699" y="113215"/>
                      <a:pt x="852699" y="253143"/>
                    </a:cubicBezTo>
                    <a:cubicBezTo>
                      <a:pt x="852699" y="393070"/>
                      <a:pt x="739669" y="506285"/>
                      <a:pt x="599969" y="506285"/>
                    </a:cubicBezTo>
                    <a:lnTo>
                      <a:pt x="252730" y="506285"/>
                    </a:lnTo>
                    <a:cubicBezTo>
                      <a:pt x="113030" y="506285"/>
                      <a:pt x="0" y="393070"/>
                      <a:pt x="0" y="253143"/>
                    </a:cubicBezTo>
                    <a:cubicBezTo>
                      <a:pt x="0" y="113215"/>
                      <a:pt x="113030" y="0"/>
                      <a:pt x="252730" y="0"/>
                    </a:cubicBezTo>
                    <a:close/>
                  </a:path>
                </a:pathLst>
              </a:custGeom>
              <a:solidFill>
                <a:srgbClr val="F5A700"/>
              </a:solidFill>
            </p:spPr>
          </p:sp>
        </p:grpSp>
        <p:grpSp>
          <p:nvGrpSpPr>
            <p:cNvPr id="16" name="Group 16"/>
            <p:cNvGrpSpPr/>
            <p:nvPr/>
          </p:nvGrpSpPr>
          <p:grpSpPr>
            <a:xfrm>
              <a:off x="393198" y="401024"/>
              <a:ext cx="998079" cy="315171"/>
              <a:chOff x="0" y="0"/>
              <a:chExt cx="1359375" cy="429260"/>
            </a:xfrm>
          </p:grpSpPr>
          <p:sp>
            <p:nvSpPr>
              <p:cNvPr id="17" name="Freeform 17"/>
              <p:cNvSpPr/>
              <p:nvPr/>
            </p:nvSpPr>
            <p:spPr>
              <a:xfrm>
                <a:off x="0" y="-5080"/>
                <a:ext cx="1359375" cy="434340"/>
              </a:xfrm>
              <a:custGeom>
                <a:avLst/>
                <a:gdLst/>
                <a:ahLst/>
                <a:cxnLst/>
                <a:rect l="l" t="t" r="r" b="b"/>
                <a:pathLst>
                  <a:path w="1359375" h="434340">
                    <a:moveTo>
                      <a:pt x="1341595" y="187960"/>
                    </a:moveTo>
                    <a:lnTo>
                      <a:pt x="1079975" y="11430"/>
                    </a:lnTo>
                    <a:cubicBezTo>
                      <a:pt x="1062195" y="0"/>
                      <a:pt x="1039335" y="3810"/>
                      <a:pt x="1026635" y="21590"/>
                    </a:cubicBezTo>
                    <a:cubicBezTo>
                      <a:pt x="1015205" y="39370"/>
                      <a:pt x="1019015" y="62230"/>
                      <a:pt x="1036795" y="74930"/>
                    </a:cubicBezTo>
                    <a:lnTo>
                      <a:pt x="1195545" y="181610"/>
                    </a:lnTo>
                    <a:lnTo>
                      <a:pt x="0" y="181610"/>
                    </a:lnTo>
                    <a:lnTo>
                      <a:pt x="0" y="257810"/>
                    </a:lnTo>
                    <a:lnTo>
                      <a:pt x="1195545" y="257810"/>
                    </a:lnTo>
                    <a:lnTo>
                      <a:pt x="1036795" y="364490"/>
                    </a:lnTo>
                    <a:cubicBezTo>
                      <a:pt x="1019015" y="375920"/>
                      <a:pt x="1015205" y="400050"/>
                      <a:pt x="1026635" y="417830"/>
                    </a:cubicBezTo>
                    <a:cubicBezTo>
                      <a:pt x="1034255" y="429260"/>
                      <a:pt x="1045685" y="434340"/>
                      <a:pt x="1058385" y="434340"/>
                    </a:cubicBezTo>
                    <a:cubicBezTo>
                      <a:pt x="1066005" y="434340"/>
                      <a:pt x="1073625" y="431800"/>
                      <a:pt x="1079975" y="427990"/>
                    </a:cubicBezTo>
                    <a:lnTo>
                      <a:pt x="1342865" y="251460"/>
                    </a:lnTo>
                    <a:cubicBezTo>
                      <a:pt x="1353025" y="243840"/>
                      <a:pt x="1359375" y="232410"/>
                      <a:pt x="1359375" y="219710"/>
                    </a:cubicBezTo>
                    <a:cubicBezTo>
                      <a:pt x="1359375" y="207010"/>
                      <a:pt x="1353025" y="195580"/>
                      <a:pt x="1341595" y="18796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78548" y="3430609"/>
            <a:ext cx="12930904" cy="23317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720"/>
              </a:lnSpc>
            </a:pPr>
            <a:r>
              <a:rPr lang="en-US" sz="14400">
                <a:solidFill>
                  <a:srgbClr val="FFFFFF"/>
                </a:solidFill>
                <a:latin typeface="Roboto Bold"/>
              </a:rPr>
              <a:t>Thank you!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49</Words>
  <Application>Microsoft Office PowerPoint</Application>
  <PresentationFormat>Произвольный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Roboto Bold</vt:lpstr>
      <vt:lpstr>Roboto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</dc:title>
  <dc:creator>USER</dc:creator>
  <cp:lastModifiedBy>USER</cp:lastModifiedBy>
  <cp:revision>6</cp:revision>
  <dcterms:created xsi:type="dcterms:W3CDTF">2006-08-16T00:00:00Z</dcterms:created>
  <dcterms:modified xsi:type="dcterms:W3CDTF">2022-05-12T12:21:58Z</dcterms:modified>
  <dc:identifier>DAEaHy04yqo</dc:identifier>
</cp:coreProperties>
</file>