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78" r:id="rId6"/>
    <p:sldId id="260" r:id="rId7"/>
    <p:sldId id="262" r:id="rId8"/>
    <p:sldId id="268" r:id="rId9"/>
    <p:sldId id="261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6981F-A534-4528-8A0F-F2A889A4080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794D5-207B-4775-BA44-CB764B783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82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794D5-207B-4775-BA44-CB764B78350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8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30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2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7269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037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6085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85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903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07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1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5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26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8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4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94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8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5EDB-ACE6-4241-914E-CDF11F2B13B1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B8F9A3-17C3-494B-9352-D392DC230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67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274886"/>
            <a:ext cx="8915399" cy="2198076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«Социальных историй» для развития социальных компетенций обучающихся с ОВЗ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16362" y="4777379"/>
            <a:ext cx="3688250" cy="1126283"/>
          </a:xfrm>
        </p:spPr>
        <p:txBody>
          <a:bodyPr>
            <a:normAutofit fontScale="85000" lnSpcReduction="10000"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Дмитриенко Галина Петровна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</a:t>
            </a:r>
          </a:p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БСШ № 1 им. Е.К. Зырянова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H="1">
            <a:off x="11504611" y="624110"/>
            <a:ext cx="45719" cy="1144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404447"/>
            <a:ext cx="4313864" cy="345537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Учительница жалуется на мое плохое поведение маме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7190747" y="2857500"/>
            <a:ext cx="4313864" cy="358726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моя мама расстраивается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120246"/>
            <a:ext cx="3881926" cy="2933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609" y="3511755"/>
            <a:ext cx="3578469" cy="293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– огорчен!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54" y="1732085"/>
            <a:ext cx="3982915" cy="4642338"/>
          </a:xfrm>
        </p:spPr>
      </p:pic>
    </p:spTree>
    <p:extLst>
      <p:ext uri="{BB962C8B-B14F-4D97-AF65-F5344CB8AC3E}">
        <p14:creationId xmlns:p14="http://schemas.microsoft.com/office/powerpoint/2010/main" val="321355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504611" y="677007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677008"/>
            <a:ext cx="4313864" cy="3745524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отвечаю на уроке только тогда, когда учительница вызовет меня по имени.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Учительница рада, что я ее уважаю!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407" y="1748153"/>
            <a:ext cx="3048264" cy="31532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73" y="3022436"/>
            <a:ext cx="4642338" cy="30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4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8792" y="624109"/>
            <a:ext cx="65819" cy="15840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413238"/>
            <a:ext cx="4313864" cy="3780693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Учительница меня хвалит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03076" y="2126222"/>
            <a:ext cx="4601535" cy="3777622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мама рада и тоже хвалит за хорошее поведение!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550" y="940723"/>
            <a:ext cx="3456732" cy="3151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430" y="3068516"/>
            <a:ext cx="3710354" cy="31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5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– очень рад!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252" y="1987061"/>
            <a:ext cx="5389684" cy="4791807"/>
          </a:xfrm>
        </p:spPr>
      </p:pic>
    </p:spTree>
    <p:extLst>
      <p:ext uri="{BB962C8B-B14F-4D97-AF65-F5344CB8AC3E}">
        <p14:creationId xmlns:p14="http://schemas.microsoft.com/office/powerpoint/2010/main" val="75364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576072"/>
            <a:ext cx="8915399" cy="137160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1289304"/>
            <a:ext cx="8915399" cy="43616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2: 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Анатолий, 10 лет, интеллектуальные нарушения в развитии, ДЦП,  постоянно перебивает разговор мамы с учителем, разговор других людей.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пишем социальную историю и прорабатываем ее с ребенком до закрепления навыка.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538" y="1"/>
            <a:ext cx="9834073" cy="181051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Анатолий. Мне 10 лет.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учусь в школе.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631" y="1874520"/>
            <a:ext cx="8264769" cy="403670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моя мама разговаривает с учительницей, я тоже начинаю говорить, перебиваю их и стараюсь перекричать.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04613" y="3997524"/>
            <a:ext cx="46037" cy="3452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4" t="18417" r="20621" b="6241"/>
          <a:stretch/>
        </p:blipFill>
        <p:spPr>
          <a:xfrm>
            <a:off x="5413248" y="2624328"/>
            <a:ext cx="5733288" cy="423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1504611" y="677007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677008"/>
            <a:ext cx="4313864" cy="3745524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расстраиваются и мама сердится!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Учительница и мама считают меня невежливым и несдержанным!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788" y="3218688"/>
            <a:ext cx="4205542" cy="3319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380744"/>
            <a:ext cx="3486289" cy="330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5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– расстроен!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248" y="1453896"/>
            <a:ext cx="5175504" cy="5102352"/>
          </a:xfrm>
        </p:spPr>
      </p:pic>
    </p:spTree>
    <p:extLst>
      <p:ext uri="{BB962C8B-B14F-4D97-AF65-F5344CB8AC3E}">
        <p14:creationId xmlns:p14="http://schemas.microsoft.com/office/powerpoint/2010/main" val="724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H="1">
            <a:off x="11504611" y="624110"/>
            <a:ext cx="45719" cy="1144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404447"/>
            <a:ext cx="4313864" cy="345537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внимательно слушаю и не перебиваю учителя или мою маму.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7190747" y="2185416"/>
            <a:ext cx="4313864" cy="425934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они закончат говорить, я могу сказать, что хотел.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495150"/>
            <a:ext cx="3881926" cy="2933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240" y="3072384"/>
            <a:ext cx="3976878" cy="298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8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9255" y="457056"/>
            <a:ext cx="8911687" cy="5716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24354"/>
            <a:ext cx="8915400" cy="44868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 не сформированы, так как дошкольный период они находятся в социальной изоляции.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 для нормального развития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- сформированность социальных компетенций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0984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H="1">
            <a:off x="11504611" y="624110"/>
            <a:ext cx="45719" cy="1144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404447"/>
            <a:ext cx="4313864" cy="345537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счастливы, что я их внимательно слушаю!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7190747" y="2185416"/>
            <a:ext cx="4313864" cy="42593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Окружающие считают меня вежливым собеседником и хотят общаться со мной.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836" y="1213961"/>
            <a:ext cx="4313863" cy="40621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7" y="3337560"/>
            <a:ext cx="4248397" cy="341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5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48056"/>
            <a:ext cx="8911687" cy="932688"/>
          </a:xfrm>
        </p:spPr>
        <p:txBody>
          <a:bodyPr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– доволен и счастлив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936" y="1298448"/>
            <a:ext cx="5184648" cy="5065776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86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4683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4411" y="1271271"/>
            <a:ext cx="5683060" cy="531240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53896" y="1097280"/>
            <a:ext cx="4379976" cy="5486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истории описывают ситуации, в которых ребенок не знает, как себя вести.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«Социальных историй» очень эффективен при формировании социальных навыков и коррекции поведения у детей с ОВЗ.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применения метода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оей практике изображен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5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 «Социальных историй».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09344"/>
            <a:ext cx="8915400" cy="47640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                                      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истории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метод, который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в 1991 году разработала и запатентовала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Кэрол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Грэй – директор центра по социальному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научению и пониманию в городе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Зиланд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США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для детей с РАС.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предоставление помощи детям в понимании социальных правил и коррекции проблем в поведении.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609344"/>
            <a:ext cx="2757854" cy="287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метода «Социальные истории»: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социальных навыков.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академических способностей.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Коррекция нежелательного поведения.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навыков по уходу за собой.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Интеграция информации.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0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история – что же это такое, и как это выглядит?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история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короткий, простой рассказ, написанный для конкретного ребенка и про те события, участником которых он стал или будет.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может быть написанным на бумаге, может быть в форме презентации и даже может быть устным.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Иллюстрации, картинки, фотографии визуализируют информацию заложенную в эту историю.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история не дает оценку ситуации.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5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написания социальных историй.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36077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история – одна идея.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установки.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Объясняем просто и доступно.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Простой, точный и доброжелательный язык истории.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46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215" y="624110"/>
            <a:ext cx="9693397" cy="128089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историях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5954" y="2242038"/>
            <a:ext cx="8708658" cy="4062047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Описательные предложения.</a:t>
            </a:r>
          </a:p>
          <a:p>
            <a:pPr>
              <a:lnSpc>
                <a:spcPct val="170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Перспективные предложения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Директивные предложения.</a:t>
            </a:r>
          </a:p>
          <a:p>
            <a:pPr>
              <a:lnSpc>
                <a:spcPct val="170000"/>
              </a:lnSpc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Контролирующие предложения.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96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576072"/>
            <a:ext cx="8915399" cy="1847088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Мой опыт в создании социальной истории.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551176"/>
            <a:ext cx="8915399" cy="30998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1: 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Иван, 9 лет, интеллектуальные нарушения в развитии, во время опроса на уроке, поднимает руку и сразу начинает говорить, не дожидаясь разрешения учителя, иногда ответ невпопад, лишь бы что-то сказать.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538" y="624109"/>
            <a:ext cx="9834073" cy="150211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Иван.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Мне 9 лет. Я учусь в 3 классе.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631" y="1556238"/>
            <a:ext cx="4026877" cy="435498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поднимаю руку, чтобы ответить на уроке, но начинаю говорить не дожидаясь, когда учитель разрешит.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Учительница расстроена  и думает, что я ее не уважаю!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741" y="3906789"/>
            <a:ext cx="2760782" cy="24412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2785" y="3208968"/>
            <a:ext cx="3859823" cy="300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0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718</TotalTime>
  <Words>607</Words>
  <Application>Microsoft Office PowerPoint</Application>
  <PresentationFormat>Широкоэкранный</PresentationFormat>
  <Paragraphs>85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Легкий дым</vt:lpstr>
      <vt:lpstr>Метод «Социальных историй» для развития социальных компетенций обучающихся с ОВЗ</vt:lpstr>
      <vt:lpstr>Актуальность темы</vt:lpstr>
      <vt:lpstr>Метод «Социальных историй».</vt:lpstr>
      <vt:lpstr>Задачи метода «Социальные истории»:</vt:lpstr>
      <vt:lpstr>Социальная история – что же это такое, и как это выглядит?</vt:lpstr>
      <vt:lpstr>Правила написания социальных историй.</vt:lpstr>
      <vt:lpstr>Виды предложений  в социальных историях:</vt:lpstr>
      <vt:lpstr>Мой опыт в создании социальной истории.</vt:lpstr>
      <vt:lpstr>Меня зовут Иван. Мне 9 лет. Я учусь в 3 классе.</vt:lpstr>
      <vt:lpstr>Презентация PowerPoint</vt:lpstr>
      <vt:lpstr>Я – огорчен!</vt:lpstr>
      <vt:lpstr>Презентация PowerPoint</vt:lpstr>
      <vt:lpstr>Презентация PowerPoint</vt:lpstr>
      <vt:lpstr>Я – очень рад!</vt:lpstr>
      <vt:lpstr>Презентация PowerPoint</vt:lpstr>
      <vt:lpstr>Меня зовут Анатолий. Мне 10 лет.  Я учусь в школе.</vt:lpstr>
      <vt:lpstr>Презентация PowerPoint</vt:lpstr>
      <vt:lpstr>Я – расстроен!</vt:lpstr>
      <vt:lpstr>Презентация PowerPoint</vt:lpstr>
      <vt:lpstr>Презентация PowerPoint</vt:lpstr>
      <vt:lpstr>Я – доволен и счастлив!</vt:lpstr>
      <vt:lpstr>Вывод: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52</cp:revision>
  <dcterms:created xsi:type="dcterms:W3CDTF">2021-03-16T10:58:37Z</dcterms:created>
  <dcterms:modified xsi:type="dcterms:W3CDTF">2021-03-30T00:15:13Z</dcterms:modified>
</cp:coreProperties>
</file>