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62" r:id="rId7"/>
    <p:sldId id="258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291B0-1C4C-4D03-9052-599E24B7CBBE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17ECF-6A10-4A9A-A6B3-E3F3050649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stockphoto-517079355-1024x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130425"/>
            <a:ext cx="6768752" cy="230668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66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66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66"/>
                </a:solidFill>
                <a:latin typeface="Arial Black" pitchFamily="34" charset="0"/>
              </a:rPr>
              <a:t>Мой</a:t>
            </a:r>
            <a:br>
              <a:rPr lang="ru-RU" dirty="0" smtClean="0">
                <a:solidFill>
                  <a:srgbClr val="FF0066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66"/>
                </a:solidFill>
                <a:latin typeface="Arial Black" pitchFamily="34" charset="0"/>
              </a:rPr>
              <a:t> здоровый образ жизни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5949280"/>
            <a:ext cx="4176464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Михалева Арина 3 класс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4557136-cubism-background-pale-pink-and-multi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Личная гигиена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2474" y="1171519"/>
            <a:ext cx="4053494" cy="5065793"/>
          </a:xfrm>
          <a:prstGeom prst="rect">
            <a:avLst/>
          </a:prstGeom>
        </p:spPr>
      </p:pic>
      <p:pic>
        <p:nvPicPr>
          <p:cNvPr id="5" name="Рисунок 4" descr="img_user_file_5a30c9c0f1807_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941168"/>
            <a:ext cx="2952328" cy="1679848"/>
          </a:xfrm>
          <a:prstGeom prst="rect">
            <a:avLst/>
          </a:prstGeom>
        </p:spPr>
      </p:pic>
      <p:pic>
        <p:nvPicPr>
          <p:cNvPr id="6" name="Рисунок 5" descr="правила-личной-гигиен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340768"/>
            <a:ext cx="4343400" cy="32575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4557136-cubism-background-pale-pink-and-multi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Положительные эмоции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72816"/>
            <a:ext cx="3672408" cy="4752528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Хожу с друзьями на дискотеку.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 поход с семьёй на природу. </a:t>
            </a:r>
            <a:r>
              <a:rPr lang="ru-RU" sz="3200" b="1" dirty="0">
                <a:solidFill>
                  <a:srgbClr val="FF0000"/>
                </a:solidFill>
              </a:rPr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олучаю положительные эмоции каждый день дома ,в школе, в гостях у бабушки и т.д.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IMG_20181116_18390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356992"/>
            <a:ext cx="2212094" cy="29523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70713_13271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876" y="1556792"/>
            <a:ext cx="3359585" cy="37890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4557136-cubism-background-pale-pink-and-multi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СПАСИБО ЗА ВНИМАНИЕ !!!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4557136-cubism-background-pale-pink-and-multi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ЗДОРОВЬЕ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– это бесценный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дар, который дан человеку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самой природой.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DSC0737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916832"/>
            <a:ext cx="6912768" cy="45905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4557136-cubism-background-pale-pink-and-multi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649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Здоровый образ жизни 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  <a:r>
              <a:rPr lang="ru-RU" sz="3600" dirty="0" smtClean="0">
                <a:solidFill>
                  <a:srgbClr val="002060"/>
                </a:solidFill>
              </a:rPr>
              <a:t>это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индивидуальная система поведения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человека, направленная на сохранение и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укрепление своего здоровья.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image2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48993" y="1199642"/>
            <a:ext cx="4446013" cy="44587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4557136-cubism-background-pale-pink-and-multi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Составляющие здорового образа жизни:</a:t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/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-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отказ от вредных привычек;</a:t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- правильное питание;</a:t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- двигательная активность;</a:t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- закаливание организма;</a:t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- личная гигиена;</a:t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- положительные эмоции.</a:t>
            </a:r>
            <a:endParaRPr lang="ru-RU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no-translate-detected_23-214767843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4293096"/>
            <a:ext cx="2160240" cy="23488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Для здоровья важно соблюдать режим сна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Без названия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4" y="2671762"/>
            <a:ext cx="9180513" cy="41862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1700808"/>
            <a:ext cx="8568952" cy="1152128"/>
          </a:xfrm>
          <a:prstGeom prst="rect">
            <a:avLst/>
          </a:prstGeom>
          <a:noFill/>
          <a:ln>
            <a:solidFill>
              <a:srgbClr val="00206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Количество часов сна в сутки для моего возраста (10 лет)  требуется 10-10,5 часов.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4557136-cubism-background-pale-pink-and-multi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Прогулка на свежем воздухе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IMG_841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340768"/>
            <a:ext cx="4212469" cy="28083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DSC0758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068960"/>
            <a:ext cx="4764021" cy="35730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70724_08482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861048"/>
            <a:ext cx="3803915" cy="28529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557136-cubism-background-pale-pink-and-multi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Правильное питание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DSC0798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96752"/>
            <a:ext cx="3635896" cy="27269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148064" y="1412776"/>
            <a:ext cx="3384376" cy="1440160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Я ем фрукты и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овощи,грибы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и ягоды.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Каши и супы</a:t>
            </a:r>
            <a:endParaRPr lang="ru-RU" sz="3600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517232"/>
            <a:ext cx="4248472" cy="576064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 так же соблюдаю питьевой режим воды.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image2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5" y="2996952"/>
            <a:ext cx="3774565" cy="3672408"/>
          </a:xfrm>
          <a:prstGeom prst="rect">
            <a:avLst/>
          </a:prstGeom>
        </p:spPr>
      </p:pic>
      <p:pic>
        <p:nvPicPr>
          <p:cNvPr id="10" name="Рисунок 9" descr="13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356992"/>
            <a:ext cx="2520280" cy="19081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4557136-cubism-background-pale-pink-and-multi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Двигательная активность </a:t>
            </a:r>
            <a:r>
              <a:rPr lang="ru-RU" sz="31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входит в мою жизнь с танцами и физкультурой</a:t>
            </a:r>
            <a:endParaRPr lang="ru-RU" sz="31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_762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72816"/>
            <a:ext cx="3528392" cy="25202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ace-kids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573016"/>
            <a:ext cx="5515073" cy="294771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4557136-cubism-background-pale-pink-and-multi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Закаливание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1124744"/>
            <a:ext cx="3816424" cy="5256584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Зимой и летом я хожу босиком в баню и из бани, а так же обливаюсь холодной водой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733256"/>
            <a:ext cx="4032448" cy="864096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Отдыхаю на море с семьей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IMG_20170728_1347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764704"/>
            <a:ext cx="1996280" cy="2664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70717_21340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996952"/>
            <a:ext cx="3240920" cy="24283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137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Times New Roman</vt:lpstr>
      <vt:lpstr>Тема Office</vt:lpstr>
      <vt:lpstr> Мой  здоровый образ жизни </vt:lpstr>
      <vt:lpstr>ЗДОРОВЬЕ – это бесценный дар, который дан человеку самой природой.</vt:lpstr>
      <vt:lpstr>Здоровый образ жизни – это индивидуальная система поведения человека, направленная на сохранение и укрепление своего здоровья.</vt:lpstr>
      <vt:lpstr>Составляющие здорового образа жизни:  -отказ от вредных привычек;  - правильное питание;  - двигательная активность;  - закаливание организма;  - личная гигиена;  - положительные эмоции.</vt:lpstr>
      <vt:lpstr>Для здоровья важно соблюдать режим сна</vt:lpstr>
      <vt:lpstr>Прогулка на свежем воздухе </vt:lpstr>
      <vt:lpstr>Правильное питание</vt:lpstr>
      <vt:lpstr>Двигательная активность входит в мою жизнь с танцами и физкультурой</vt:lpstr>
      <vt:lpstr>Закаливание </vt:lpstr>
      <vt:lpstr>Личная гигиена</vt:lpstr>
      <vt:lpstr>Положительные эмоции</vt:lpstr>
      <vt:lpstr>СПАСИБО ЗА ВНИМАНИЕ 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MiXAND1</dc:creator>
  <cp:lastModifiedBy>mama</cp:lastModifiedBy>
  <cp:revision>16</cp:revision>
  <dcterms:created xsi:type="dcterms:W3CDTF">2019-04-22T08:43:13Z</dcterms:created>
  <dcterms:modified xsi:type="dcterms:W3CDTF">2022-05-12T18:09:37Z</dcterms:modified>
</cp:coreProperties>
</file>