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57" r:id="rId3"/>
    <p:sldId id="258" r:id="rId4"/>
    <p:sldId id="259" r:id="rId5"/>
    <p:sldId id="260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5E3F8-3E75-488B-BF52-7B79A4E2F76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7EA64-6DB3-4A67-BD65-5FD822D9DE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5E3F8-3E75-488B-BF52-7B79A4E2F76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7EA64-6DB3-4A67-BD65-5FD822D9D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5E3F8-3E75-488B-BF52-7B79A4E2F76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7EA64-6DB3-4A67-BD65-5FD822D9D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5E3F8-3E75-488B-BF52-7B79A4E2F76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7EA64-6DB3-4A67-BD65-5FD822D9D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5E3F8-3E75-488B-BF52-7B79A4E2F76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7EA64-6DB3-4A67-BD65-5FD822D9DEF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5E3F8-3E75-488B-BF52-7B79A4E2F76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7EA64-6DB3-4A67-BD65-5FD822D9D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5E3F8-3E75-488B-BF52-7B79A4E2F76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7EA64-6DB3-4A67-BD65-5FD822D9D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5E3F8-3E75-488B-BF52-7B79A4E2F76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7EA64-6DB3-4A67-BD65-5FD822D9D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5E3F8-3E75-488B-BF52-7B79A4E2F76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7EA64-6DB3-4A67-BD65-5FD822D9DEF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5E3F8-3E75-488B-BF52-7B79A4E2F76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7EA64-6DB3-4A67-BD65-5FD822D9DE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15E3F8-3E75-488B-BF52-7B79A4E2F76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47EA64-6DB3-4A67-BD65-5FD822D9DE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E15E3F8-3E75-488B-BF52-7B79A4E2F76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447EA64-6DB3-4A67-BD65-5FD822D9DEF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815" y="332656"/>
            <a:ext cx="7406640" cy="144016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Образ совы в текстильной игрушке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420888"/>
            <a:ext cx="7406640" cy="2736304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                                         </a:t>
            </a:r>
            <a:r>
              <a:rPr lang="ru-RU" dirty="0"/>
              <a:t>Презентацию подготовила: </a:t>
            </a:r>
          </a:p>
          <a:p>
            <a:pPr algn="ctr"/>
            <a:r>
              <a:rPr lang="ru-RU" dirty="0"/>
              <a:t>                                          педагог</a:t>
            </a:r>
          </a:p>
          <a:p>
            <a:pPr algn="r"/>
            <a:r>
              <a:rPr lang="ru-RU" dirty="0"/>
              <a:t>                                              Липатова Марина Юрьевна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284983"/>
            <a:ext cx="3134128" cy="295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82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341784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Совы – лесные красавицы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365104"/>
            <a:ext cx="3657600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412776"/>
            <a:ext cx="4608512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077072"/>
            <a:ext cx="2531089" cy="26559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9910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Обаятельные совы в иллюстрациях и картинах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412776"/>
            <a:ext cx="2937520" cy="21394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645024"/>
            <a:ext cx="2359208" cy="29989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645024"/>
            <a:ext cx="2448272" cy="3092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21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Текстильная игрушка сова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556792"/>
            <a:ext cx="3121152" cy="2154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611716"/>
            <a:ext cx="2901880" cy="21140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1" y="3933056"/>
            <a:ext cx="3049144" cy="27838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5871" y="4005064"/>
            <a:ext cx="3133808" cy="256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049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Изготовление игрушки «Совушка»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dirty="0" smtClean="0"/>
              <a:t>Материалы и инструменты: фетр, синтепон, нитки, шаблоны, игла, ножницы, карандаш.</a:t>
            </a:r>
            <a:endParaRPr lang="ru-RU" dirty="0"/>
          </a:p>
          <a:p>
            <a:pPr marL="82296" indent="0">
              <a:buNone/>
            </a:pPr>
            <a:r>
              <a:rPr lang="ru-RU" dirty="0"/>
              <a:t>Ход выполнения работы.</a:t>
            </a:r>
          </a:p>
          <a:p>
            <a:r>
              <a:rPr lang="ru-RU" dirty="0"/>
              <a:t>Выбирать </a:t>
            </a:r>
            <a:r>
              <a:rPr lang="ru-RU" dirty="0" smtClean="0"/>
              <a:t>фетр </a:t>
            </a:r>
            <a:r>
              <a:rPr lang="ru-RU" dirty="0"/>
              <a:t>необходимого цвета.</a:t>
            </a:r>
          </a:p>
          <a:p>
            <a:r>
              <a:rPr lang="ru-RU" dirty="0"/>
              <a:t>Обвести необходимое количество деталей на ткани.</a:t>
            </a:r>
          </a:p>
          <a:p>
            <a:r>
              <a:rPr lang="ru-RU" dirty="0"/>
              <a:t>Вырезать детали.</a:t>
            </a:r>
          </a:p>
          <a:p>
            <a:r>
              <a:rPr lang="ru-RU" dirty="0"/>
              <a:t>Сшить </a:t>
            </a:r>
            <a:r>
              <a:rPr lang="ru-RU" dirty="0" smtClean="0"/>
              <a:t>детали туловища совы </a:t>
            </a:r>
            <a:r>
              <a:rPr lang="ru-RU" dirty="0"/>
              <a:t>петельным </a:t>
            </a:r>
            <a:r>
              <a:rPr lang="ru-RU" dirty="0" smtClean="0"/>
              <a:t>швом, оставить отверстие для набивки.</a:t>
            </a:r>
            <a:endParaRPr lang="ru-RU" dirty="0"/>
          </a:p>
          <a:p>
            <a:r>
              <a:rPr lang="ru-RU" dirty="0"/>
              <a:t> Набить наполнителем и зашить.</a:t>
            </a:r>
          </a:p>
          <a:p>
            <a:r>
              <a:rPr lang="ru-RU" dirty="0" smtClean="0"/>
              <a:t>Пришить детали крыльев к туловищу игрушки потайным швом.</a:t>
            </a:r>
            <a:endParaRPr lang="ru-RU" dirty="0"/>
          </a:p>
          <a:p>
            <a:r>
              <a:rPr lang="ru-RU" dirty="0"/>
              <a:t>Глаза, </a:t>
            </a:r>
            <a:r>
              <a:rPr lang="ru-RU" dirty="0" smtClean="0"/>
              <a:t>клюв игрушки пришить потайным швом или приклеить.</a:t>
            </a:r>
            <a:endParaRPr lang="ru-RU" dirty="0"/>
          </a:p>
          <a:p>
            <a:r>
              <a:rPr lang="ru-RU" dirty="0"/>
              <a:t>Игрушку можно использовать в качестве </a:t>
            </a:r>
            <a:r>
              <a:rPr lang="ru-RU" dirty="0" smtClean="0"/>
              <a:t>декора.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785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1100328"/>
            <a:ext cx="3657600" cy="465734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77843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738</TotalTime>
  <Words>114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Образ совы в текстильной игрушке</vt:lpstr>
      <vt:lpstr>Совы – лесные красавицы</vt:lpstr>
      <vt:lpstr>Обаятельные совы в иллюстрациях и картинах</vt:lpstr>
      <vt:lpstr>Текстильная игрушка сова</vt:lpstr>
      <vt:lpstr>Изготовление игрушки «Совушка»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44</cp:revision>
  <dcterms:created xsi:type="dcterms:W3CDTF">2018-08-22T16:52:42Z</dcterms:created>
  <dcterms:modified xsi:type="dcterms:W3CDTF">2022-05-12T19:02:43Z</dcterms:modified>
</cp:coreProperties>
</file>