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A5762F7-DE9A-422A-A3AC-2A6158CCEF1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F852845-424A-41BB-B4B1-95DA67C4422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Организация книжного уголка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 опыта работы</a:t>
            </a:r>
          </a:p>
          <a:p>
            <a:r>
              <a:rPr lang="ru-RU" dirty="0" smtClean="0"/>
              <a:t>Автор: Карачева Н.М., воспитатель МБОУ «</a:t>
            </a:r>
            <a:r>
              <a:rPr lang="ru-RU" dirty="0" err="1" smtClean="0"/>
              <a:t>Уемская</a:t>
            </a:r>
            <a:r>
              <a:rPr lang="ru-RU" dirty="0" smtClean="0"/>
              <a:t> СШ» структурное подразделение «Детский сад </a:t>
            </a:r>
            <a:r>
              <a:rPr lang="ru-RU" dirty="0" err="1" smtClean="0"/>
              <a:t>п.Уемский</a:t>
            </a:r>
            <a:r>
              <a:rPr lang="ru-RU" dirty="0" smtClean="0"/>
              <a:t>» Архангельская область, Приморский район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6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72819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8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8568952" cy="5360988"/>
          </a:xfrm>
        </p:spPr>
        <p:txBody>
          <a:bodyPr>
            <a:normAutofit/>
          </a:bodyPr>
          <a:lstStyle/>
          <a:p>
            <a:r>
              <a:rPr lang="ru-RU" dirty="0"/>
              <a:t>Книжный уголок — необходимый элемент развивающей предметной среды в групповой комнате дошкольного учреждения. Его наличие обязательно во всех возрастных группах, а содержание  зависит от возраста  детей. </a:t>
            </a:r>
            <a:endParaRPr lang="ru-RU" dirty="0" smtClean="0"/>
          </a:p>
          <a:p>
            <a:r>
              <a:rPr lang="ru-RU" dirty="0" smtClean="0"/>
              <a:t>Книжный </a:t>
            </a:r>
            <a:r>
              <a:rPr lang="ru-RU" dirty="0"/>
              <a:t>уголок должен располагаться так, чтобы любой, даже самый маленький ребенок мог рукой дотянуться и взять понравившуюся ему книгу без посторонней помощи именно тогда, когда ему самому захочется это сделать.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книжном уголке должны быть выставлены разные книги: и новые, и красивые, и зачитанные, но аккуратные. Уголок должен быть не парадным, а рабочим. Его цель — не быть ярким, праздничным украшением группового помещения, а дать возможность ребенку общаться с книгой. </a:t>
            </a:r>
          </a:p>
        </p:txBody>
      </p:sp>
    </p:spTree>
    <p:extLst>
      <p:ext uri="{BB962C8B-B14F-4D97-AF65-F5344CB8AC3E}">
        <p14:creationId xmlns:p14="http://schemas.microsoft.com/office/powerpoint/2010/main" val="11118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Наблюдая за детьми своей группы, мы пришли к выводу, что дети недостаточно активно интересуются художественной литературой и решили уделить большое внимание организации книжного уголка.</a:t>
            </a:r>
          </a:p>
          <a:p>
            <a:r>
              <a:rPr lang="ru-RU" dirty="0" smtClean="0"/>
              <a:t>Провели большую работу по подбору литературы, составлению планирования по знакомству с писателями и их произведениями, подготовили разнообразные игры и пособия. </a:t>
            </a:r>
          </a:p>
          <a:p>
            <a:r>
              <a:rPr lang="ru-RU" dirty="0" smtClean="0"/>
              <a:t>Оснастили уголок различными полочками и органайзерами, придумали персонажа нашего уголка – </a:t>
            </a:r>
            <a:r>
              <a:rPr lang="ru-RU" dirty="0" err="1" smtClean="0"/>
              <a:t>Читайку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8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424936" cy="485685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После проделанной работы книжный уголок  группы включает в себя не только произведения, подобранные в соответствии с планированием по знакомству с художественной литературой и возрастом детей, но и тематические выставки книг одного писателя, иллюстрации к его произведениям, детские журналы, энциклопедии, книги разных форматов и размеров, книжки-панорамы.</a:t>
            </a:r>
          </a:p>
          <a:p>
            <a:r>
              <a:rPr lang="ru-RU" dirty="0" smtClean="0"/>
              <a:t>Для организации совместной и самостоятельной деятельности детей в уголке  подготовлены игры: «Угадай сказку», «Узнай писателя по его персонажам», «Расскажи сказку по серии картинок», «Читаем сами» (для детей подготовительной группы), «Пословицы», кубики </a:t>
            </a:r>
            <a:r>
              <a:rPr lang="ru-RU" dirty="0"/>
              <a:t>по </a:t>
            </a:r>
            <a:r>
              <a:rPr lang="ru-RU" dirty="0" smtClean="0"/>
              <a:t>сказкам и настольно-дидактические печатные игры.</a:t>
            </a:r>
          </a:p>
          <a:p>
            <a:pPr lvl="0">
              <a:buClr>
                <a:srgbClr val="7FD13B"/>
              </a:buClr>
            </a:pPr>
            <a:r>
              <a:rPr lang="ru-RU" dirty="0" smtClean="0"/>
              <a:t> </a:t>
            </a:r>
            <a:r>
              <a:rPr lang="ru-RU" dirty="0">
                <a:solidFill>
                  <a:srgbClr val="4E5B6F"/>
                </a:solidFill>
              </a:rPr>
              <a:t>Для разностороннего  восприятия художественной литературы имеется аудио проигрыватель и магнитофон.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16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6768752" cy="5076564"/>
          </a:xfrm>
        </p:spPr>
      </p:pic>
    </p:spTree>
    <p:extLst>
      <p:ext uri="{BB962C8B-B14F-4D97-AF65-F5344CB8AC3E}">
        <p14:creationId xmlns:p14="http://schemas.microsoft.com/office/powerpoint/2010/main" val="35634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нижный кголок\20220310_1756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117" y="1556792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18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нижный кголок\20220310_1756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5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r>
              <a:rPr lang="ru-RU" dirty="0" smtClean="0"/>
              <a:t>Уголок трансформируемый, так как в нем есть папки, тематические полочки и органайзеры, которые можно переставлять или уносить в другую часть группы. В нем имеется удобный диванчик, на котором можно посидеть с друзьями и рассматривать картинки или журналы; столик и стульчики для совместной деятельности.</a:t>
            </a:r>
          </a:p>
          <a:p>
            <a:r>
              <a:rPr lang="ru-RU" dirty="0" smtClean="0"/>
              <a:t>В этой зоне также расположена  наглядная информация для детей о стране и родном крае.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66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очень любят проводить свободное  время  обновлённом в книжном уголке, листать журналы, разгадывать ребусы, читать с воспитателем книги.</a:t>
            </a:r>
          </a:p>
          <a:p>
            <a:r>
              <a:rPr lang="ru-RU" dirty="0" smtClean="0"/>
              <a:t>Таким образом, можно сделать вывод, что правильно продуманная организация пространства книжного уголка способствует развитию у детей интереса к книгам и художественной литературе.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49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441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Организация книжного уголка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книжного уголка в детском саду</dc:title>
  <dc:creator>1</dc:creator>
  <cp:lastModifiedBy>1</cp:lastModifiedBy>
  <cp:revision>7</cp:revision>
  <dcterms:created xsi:type="dcterms:W3CDTF">2022-05-12T14:53:08Z</dcterms:created>
  <dcterms:modified xsi:type="dcterms:W3CDTF">2022-05-12T16:19:23Z</dcterms:modified>
</cp:coreProperties>
</file>