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уроку ОРКСЭ «Защита Отечества»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Выполнила: Смирнова Н.Р., 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err="1" smtClean="0"/>
              <a:t>Кузнецовская</a:t>
            </a:r>
            <a:r>
              <a:rPr lang="ru-RU" dirty="0" smtClean="0"/>
              <a:t> ООШ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Божий мир – это мир любви. Поэтому для христианина так важно сохранять мир между людьми. Защита Отечества считается христианами святым подвигом.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4820" name="Picture 4" descr="http://glazov-gov.ru/img/1258077030/1258077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01008"/>
            <a:ext cx="3888432" cy="2732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Миротворец – человек, который способствует восстановлению и сохранению мира.</a:t>
            </a:r>
            <a:endParaRPr lang="ru-RU" dirty="0"/>
          </a:p>
        </p:txBody>
      </p:sp>
      <p:pic>
        <p:nvPicPr>
          <p:cNvPr id="35842" name="Picture 2" descr="https://risovashki.tv/media/cache/30/1f/301fa6f7fb369e7172f659cba2cda3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80928"/>
            <a:ext cx="326436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589240"/>
            <a:ext cx="3294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Святой Георгий Победоносец</a:t>
            </a:r>
            <a:endParaRPr lang="ru-RU" dirty="0"/>
          </a:p>
        </p:txBody>
      </p:sp>
      <p:pic>
        <p:nvPicPr>
          <p:cNvPr id="36866" name="Picture 2" descr="https://i.pinimg.com/originals/b8/59/98/b859988ed3bc8305071198054022d7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2520280" cy="33603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75856" y="3933056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Святой благоверный князь Дмитрий Донской</a:t>
            </a:r>
            <a:endParaRPr lang="ru-RU" dirty="0"/>
          </a:p>
        </p:txBody>
      </p:sp>
      <p:pic>
        <p:nvPicPr>
          <p:cNvPr id="36868" name="Picture 4" descr="http://i.mycdn.me/i?r=AzEPZsRbOZEKgBhR0XGMT1Rk9IQd_0W3WiCp-upWavh3R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76672"/>
            <a:ext cx="2811594" cy="3432916"/>
          </a:xfrm>
          <a:prstGeom prst="rect">
            <a:avLst/>
          </a:prstGeom>
          <a:noFill/>
        </p:spPr>
      </p:pic>
      <p:pic>
        <p:nvPicPr>
          <p:cNvPr id="36870" name="Picture 6" descr="https://crosti.ru/patterns/00/06/4e/9d724e30b5/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132856"/>
            <a:ext cx="2726334" cy="33123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67773" y="5517232"/>
            <a:ext cx="3076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Святой Александр Невский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Невский – русский князь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95936" y="1124744"/>
            <a:ext cx="447484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 подвиг терпения и выдержки в 1549 году Александр Невский был причислен к лику святых, в честь его в 1710 году основана Александро-Невская лавра (Санкт-Петербург).  Святой князь Александр считается хранителем русской земли.</a:t>
            </a:r>
          </a:p>
          <a:p>
            <a:endParaRPr lang="ru-RU" dirty="0"/>
          </a:p>
        </p:txBody>
      </p:sp>
      <p:pic>
        <p:nvPicPr>
          <p:cNvPr id="37890" name="Picture 2" descr="https://yandex.ru/images/_crpd/eysz52149/5b7c22dJS1WX/m3_fPJVYP_ldPUlD7N96rgPBgK5H-h95iKotDB4kiAh4EslhcbulfaAt-RnpZ3IfnhjbEim-vZlubFuimD9hg6vbO4mRPU7czF-I83kb3mr29BCrY_uqCfzr3WwfQAw4COFt0LG_QKhmXdkJqJWAva__qKVfDAq-bJ3-tyhKRRJP-ng_cDm-6O0s7RHN7DytMcOwLVbuj_sb3P0MnbDYClpjukKhrgMrVPuc3QyEwX9PXVjH3g2J3o_f_ed6OuUFzAn7fAQZb5nPL_0j3kxsvJOREG903JwZG3_uH0zBC1gZ4nky0JxSGrbqfz2dR2LvjY6LdT-ue--eLewXOQhmx_96iR8VSNxLzM6s8l0dD9zz4lO-5u_OqZiMLE1sU2rpaKBJ0_CvMEhWq_wePaZgXx5-y8Q9jdmuzmxf9NoaRGXv-WrvJqrcqa69XWB9PNxt08Hzf7as3xsrzdxc3DDouoixCIOy3iPLNvje3ayGE-ys7UpnHL5bbJ7MrAf4mLW0XdnJj9Songm9bB9hb8weD_ORwDxE3hzbuL_fLH_TC0s64wnCwh-jWJbpXh2dxkIfDt949L8c-43cTq8G6ki2hD_L64znODyr_4yfU15NDL0hwRBdJ_4fy6hunO4scXt5ucEqQKEtYgp1SvxOnwZCXvx8i6fs7OmeXBzutbortGQOm1kMZNjcy-1-n5JO_l_vsXJy3oYcfstIb9wOH9K6uVoiOLKxr6N5d1j-Pt1GQ5yfPev2zn7aD51dHQcrCSamj0sZT4bLX5htbx8Dnf6tb2EDQa0FPJyLO2_MPP0xGQqpgeqDET_CKta4TJy-t2PdT2-a1X2vO_2ujJxWyzlWFIwouRzWqH7Lj07Pg9yuv10zQXPOpD4Pe0m9jBzt0tiI2MBJALNscgtkut-MbQUjr01d6Ee9HcitrK_NhWkpZsZtWVvvt3oNq-6OL9Psfq1d0HOCvYS9v1uLrM3u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27118"/>
            <a:ext cx="1854545" cy="2005937"/>
          </a:xfrm>
          <a:prstGeom prst="rect">
            <a:avLst/>
          </a:prstGeom>
          <a:noFill/>
        </p:spPr>
      </p:pic>
      <p:pic>
        <p:nvPicPr>
          <p:cNvPr id="5" name="Picture 6" descr="https://crosti.ru/patterns/00/06/4e/9d724e30b5/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21088"/>
            <a:ext cx="154097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28328"/>
          </a:xfrm>
        </p:spPr>
        <p:txBody>
          <a:bodyPr/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355976" y="1340768"/>
            <a:ext cx="4499992" cy="4644008"/>
          </a:xfrm>
        </p:spPr>
        <p:txBody>
          <a:bodyPr/>
          <a:lstStyle/>
          <a:p>
            <a:r>
              <a:rPr lang="ru-RU" dirty="0" smtClean="0"/>
              <a:t>Дмитрий Донской Святой Благоверный Великий князь Московский и Владимирский 14 века Положил начало освобождению Руси от татаро-монгольского ига.</a:t>
            </a:r>
            <a:endParaRPr lang="ru-RU" dirty="0"/>
          </a:p>
        </p:txBody>
      </p:sp>
      <p:pic>
        <p:nvPicPr>
          <p:cNvPr id="38914" name="Picture 2" descr="https://www.kirillovgallery.ru/assets/images/1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1746194" cy="2328259"/>
          </a:xfrm>
          <a:prstGeom prst="rect">
            <a:avLst/>
          </a:prstGeom>
          <a:noFill/>
        </p:spPr>
      </p:pic>
      <p:pic>
        <p:nvPicPr>
          <p:cNvPr id="5" name="Picture 4" descr="http://i.mycdn.me/i?r=AzEPZsRbOZEKgBhR0XGMT1Rk9IQd_0W3WiCp-upWavh3R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861048"/>
            <a:ext cx="1769259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Федор Ушаков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8024" y="764704"/>
            <a:ext cx="3826768" cy="46832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Русский адмирал 19 века Святой Праведный воин Провел 43 сражения. Не потерпел ни одного поражения. Тайна непобедимости адмирала кроется в его молитвенном подвиге.</a:t>
            </a:r>
            <a:endParaRPr lang="ru-RU" dirty="0"/>
          </a:p>
        </p:txBody>
      </p:sp>
      <p:pic>
        <p:nvPicPr>
          <p:cNvPr id="39938" name="Picture 2" descr="https://voenflot.ru/wp-content/uploads/2019/03/F_-Ushakov-10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2019825" cy="2376264"/>
          </a:xfrm>
          <a:prstGeom prst="rect">
            <a:avLst/>
          </a:prstGeom>
          <a:noFill/>
        </p:spPr>
      </p:pic>
      <p:pic>
        <p:nvPicPr>
          <p:cNvPr id="39940" name="Picture 4" descr="https://i1.wp.com/ocean-media.su/wp-content/uploads/2015/02/02_ush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1930013" cy="2433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Законы милосердия и справедливости: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72000"/>
          </a:xfrm>
        </p:spPr>
        <p:txBody>
          <a:bodyPr/>
          <a:lstStyle/>
          <a:p>
            <a:r>
              <a:rPr lang="ru-RU" dirty="0" smtClean="0"/>
              <a:t>1. Нельзя добивать раненых.</a:t>
            </a:r>
          </a:p>
          <a:p>
            <a:r>
              <a:rPr lang="ru-RU" dirty="0" smtClean="0"/>
              <a:t>2. Нельзя трогать безоружных.</a:t>
            </a:r>
          </a:p>
          <a:p>
            <a:r>
              <a:rPr lang="ru-RU" dirty="0" smtClean="0"/>
              <a:t>3. Нельзя грабить местных жителей.</a:t>
            </a:r>
          </a:p>
          <a:p>
            <a:r>
              <a:rPr lang="ru-RU" dirty="0" smtClean="0"/>
              <a:t>4. Если враг сдается или если война закончена - надо к недавнему недругу отнестись уже просто как к человеку.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s://ds05.infourok.ru/uploads/ex/046d/00115604-ab5dc57b/hello_html_m1ee5c5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2904971" cy="1747071"/>
          </a:xfrm>
          <a:prstGeom prst="rect">
            <a:avLst/>
          </a:prstGeom>
          <a:noFill/>
        </p:spPr>
      </p:pic>
      <p:pic>
        <p:nvPicPr>
          <p:cNvPr id="40966" name="Picture 6" descr="https://infovoronezh.ru/images/News/1438666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2980866" cy="1988237"/>
          </a:xfrm>
          <a:prstGeom prst="rect">
            <a:avLst/>
          </a:prstGeom>
          <a:noFill/>
        </p:spPr>
      </p:pic>
      <p:pic>
        <p:nvPicPr>
          <p:cNvPr id="40968" name="Picture 8" descr="https://i2.wp.com/zapravdu.org/wp-content/uploads/2020/05/IMG_1458.jpg?fit=1000%2C667&amp;ssl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01008"/>
            <a:ext cx="2944916" cy="1964259"/>
          </a:xfrm>
          <a:prstGeom prst="rect">
            <a:avLst/>
          </a:prstGeom>
          <a:noFill/>
        </p:spPr>
      </p:pic>
      <p:pic>
        <p:nvPicPr>
          <p:cNvPr id="40970" name="Picture 10" descr="https://cdn.fishki.net/upload/post/2019/07/11/3028889/59bce89204fab8eca8575f66649623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01008"/>
            <a:ext cx="2771800" cy="1931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ozvezdie-tour.ru/images/uploadedfiles/e092f1b2-ea8f-4f0b-8fa4-0808e18f29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3240000" cy="2067187"/>
          </a:xfrm>
          <a:prstGeom prst="rect">
            <a:avLst/>
          </a:prstGeom>
          <a:noFill/>
        </p:spPr>
      </p:pic>
      <p:pic>
        <p:nvPicPr>
          <p:cNvPr id="1028" name="Picture 4" descr="https://visa-exp.com/wp-content/uploads/2018/01/gde-luchshe-vsego-zhit-v-ro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861048"/>
            <a:ext cx="3240000" cy="2160624"/>
          </a:xfrm>
          <a:prstGeom prst="rect">
            <a:avLst/>
          </a:prstGeom>
          <a:noFill/>
        </p:spPr>
      </p:pic>
      <p:pic>
        <p:nvPicPr>
          <p:cNvPr id="1030" name="Picture 6" descr="http://rasfokus.ru/images/photos/medium/1072e5e98d65ff039a646c03d2196a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484784"/>
            <a:ext cx="3240000" cy="1871101"/>
          </a:xfrm>
          <a:prstGeom prst="rect">
            <a:avLst/>
          </a:prstGeom>
          <a:noFill/>
        </p:spPr>
      </p:pic>
      <p:pic>
        <p:nvPicPr>
          <p:cNvPr id="1032" name="Picture 8" descr="https://i02.fotocdn.net/s111/6a1ded0305afe814/public_pin_l/24937461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861048"/>
            <a:ext cx="3240000" cy="2157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Родина - Россия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6504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Отечество – страна, где человек родился и к гражданам которой он принадлежит. (Ожегов)</a:t>
            </a:r>
          </a:p>
          <a:p>
            <a:pPr algn="just"/>
            <a:r>
              <a:rPr lang="ru-RU" dirty="0" smtClean="0"/>
              <a:t>Патриотизм – преданность и любовь к своему Отечеству, к своему народу. (Ожегов)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7650" name="Picture 2" descr="http://f1.mylove.ru/LUiR1kmM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717032"/>
            <a:ext cx="3537816" cy="2407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73630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«Ради кого хочешь жить, Ради тех и погибнуть не страшно»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(святой Василий Великий)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пословицы: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 smtClean="0"/>
              <a:t>Родина – мать, умей за неё постоять.</a:t>
            </a:r>
          </a:p>
          <a:p>
            <a:r>
              <a:rPr lang="ru-RU" sz="4000" dirty="0" smtClean="0"/>
              <a:t>За край свой - насмерть стой.</a:t>
            </a:r>
          </a:p>
          <a:p>
            <a:r>
              <a:rPr lang="ru-RU" sz="4000" dirty="0" smtClean="0"/>
              <a:t>Нет обороны – заклюют и вороны.</a:t>
            </a:r>
          </a:p>
          <a:p>
            <a:r>
              <a:rPr lang="ru-RU" sz="4000" dirty="0" smtClean="0"/>
              <a:t>Береги землю родимую, как мать любимую.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урока</a:t>
            </a:r>
            <a:br>
              <a:rPr lang="ru-RU" dirty="0" smtClean="0"/>
            </a:br>
            <a:r>
              <a:rPr lang="ru-RU" dirty="0" smtClean="0"/>
              <a:t>«Защита Отечества»</a:t>
            </a:r>
            <a:endParaRPr lang="ru-RU" dirty="0"/>
          </a:p>
        </p:txBody>
      </p:sp>
      <p:pic>
        <p:nvPicPr>
          <p:cNvPr id="28674" name="Picture 2" descr="https://ds05.infourok.ru/uploads/ex/058f/0011439e-23dc3088/hello_html_78873c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4229099" cy="310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Виктор Михайлович Васнецов. «Богатыри (Три богатыря)»</a:t>
            </a:r>
            <a:endParaRPr lang="ru-RU" dirty="0"/>
          </a:p>
        </p:txBody>
      </p:sp>
      <p:pic>
        <p:nvPicPr>
          <p:cNvPr id="31746" name="Picture 2" descr="https://aria-art.ru/0/V/Vasnecov%20V.%20Tri%20bogatyrja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5710313" cy="3781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бывают войны?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47864" y="1700808"/>
            <a:ext cx="223224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ВОЙНА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2636912"/>
            <a:ext cx="273630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Оборонительная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636912"/>
            <a:ext cx="273630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Захватническая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4077072"/>
            <a:ext cx="273630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Справедливая (защита Родины, семьи, святыни)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4077072"/>
            <a:ext cx="273630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Несправедливая (захват чужих земель, навязывание своей веры)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pix-feed.com/wp-content/uploads/2018/12/velikaya-otechestvennaya-voyna-754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3338553" cy="2448272"/>
          </a:xfrm>
          <a:prstGeom prst="rect">
            <a:avLst/>
          </a:prstGeom>
          <a:noFill/>
        </p:spPr>
      </p:pic>
      <p:pic>
        <p:nvPicPr>
          <p:cNvPr id="32772" name="Picture 4" descr="https://pbs.twimg.com/media/EYJE5dkXkAUTmpJ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61048"/>
            <a:ext cx="3635896" cy="2206534"/>
          </a:xfrm>
          <a:prstGeom prst="rect">
            <a:avLst/>
          </a:prstGeom>
          <a:noFill/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Убийство- самое страшное на войне!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> Заповедь гласит: «Не убий»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299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Презентация к уроку ОРКСЭ «Защита Отечества»</vt:lpstr>
      <vt:lpstr>Слайд 2</vt:lpstr>
      <vt:lpstr>Наша Родина - Россия</vt:lpstr>
      <vt:lpstr>«Ради кого хочешь жить, Ради тех и погибнуть не страшно»  (святой Василий Великий)</vt:lpstr>
      <vt:lpstr>Прочитайте пословицы:</vt:lpstr>
      <vt:lpstr>Тема урока «Защита Отечества»</vt:lpstr>
      <vt:lpstr>Виктор Михайлович Васнецов. «Богатыри (Три богатыря)»</vt:lpstr>
      <vt:lpstr>Какие бывают войны?</vt:lpstr>
      <vt:lpstr>Убийство- самое страшное на войне!  Заповедь гласит: «Не убий»</vt:lpstr>
      <vt:lpstr>Божий мир – это мир любви. Поэтому для христианина так важно сохранять мир между людьми. Защита Отечества считается христианами святым подвигом. </vt:lpstr>
      <vt:lpstr>Миротворец – человек, который способствует восстановлению и сохранению мира.</vt:lpstr>
      <vt:lpstr>Слайд 12</vt:lpstr>
      <vt:lpstr>Александр Невский – русский князь</vt:lpstr>
      <vt:lpstr>Дмитрий Донской</vt:lpstr>
      <vt:lpstr>Федор Ушаков</vt:lpstr>
      <vt:lpstr>Законы милосердия и справедливости: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ОРКСЭ «Защита Отечества»</dc:title>
  <dc:creator>h</dc:creator>
  <cp:lastModifiedBy>n</cp:lastModifiedBy>
  <cp:revision>20</cp:revision>
  <dcterms:created xsi:type="dcterms:W3CDTF">2020-10-21T14:02:36Z</dcterms:created>
  <dcterms:modified xsi:type="dcterms:W3CDTF">2022-05-12T16:01:26Z</dcterms:modified>
</cp:coreProperties>
</file>