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3" r:id="rId3"/>
    <p:sldId id="265" r:id="rId4"/>
    <p:sldId id="266" r:id="rId5"/>
    <p:sldId id="268" r:id="rId6"/>
    <p:sldId id="269" r:id="rId7"/>
    <p:sldId id="257" r:id="rId8"/>
    <p:sldId id="270" r:id="rId9"/>
    <p:sldId id="271" r:id="rId10"/>
    <p:sldId id="272" r:id="rId11"/>
    <p:sldId id="281" r:id="rId12"/>
    <p:sldId id="258" r:id="rId13"/>
    <p:sldId id="273" r:id="rId14"/>
    <p:sldId id="274" r:id="rId15"/>
    <p:sldId id="275" r:id="rId16"/>
    <p:sldId id="282" r:id="rId17"/>
    <p:sldId id="259" r:id="rId18"/>
    <p:sldId id="283" r:id="rId19"/>
    <p:sldId id="260" r:id="rId20"/>
    <p:sldId id="284" r:id="rId21"/>
    <p:sldId id="261" r:id="rId22"/>
    <p:sldId id="285" r:id="rId23"/>
    <p:sldId id="262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26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D596B-514A-4A60-AE9A-C445B597AFF3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1770F-A3B2-415C-BBBA-4BB8B2DEDC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310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1770F-A3B2-415C-BBBA-4BB8B2DEDC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24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5FD4D-660A-4531-B47B-13D534CEEDF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849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5FD4D-660A-4531-B47B-13D534CEEDF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35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5FD4D-660A-4531-B47B-13D534CEEDF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701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5FD4D-660A-4531-B47B-13D534CEEDF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693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5FD4D-660A-4531-B47B-13D534CEEDF3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752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5FD4D-660A-4531-B47B-13D534CEEDF3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89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21884-DB36-40BD-9D88-49616686C505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B7303-1ED6-419B-8783-2F98A8F2B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XXX\Desktop\99a901c68a1ca3bc6d549c26ce7964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530804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2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643182"/>
            <a:ext cx="77867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«Птицы»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1000108"/>
            <a:ext cx="56273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Поле чудес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2/2016/6/7288_cb97088a53aa136aaf823086b9f38a5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7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3033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ле чудес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953" y="620688"/>
            <a:ext cx="8046496" cy="58326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052736"/>
            <a:ext cx="1523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II</a:t>
            </a:r>
            <a:r>
              <a:rPr lang="ru-RU" sz="4000" b="1" dirty="0" smtClean="0"/>
              <a:t> т у </a:t>
            </a:r>
            <a:r>
              <a:rPr lang="ru-RU" sz="4000" b="1" dirty="0" err="1" smtClean="0"/>
              <a:t>р</a:t>
            </a:r>
            <a:endParaRPr lang="ru-RU" sz="4000" b="1" dirty="0"/>
          </a:p>
        </p:txBody>
      </p:sp>
      <p:pic>
        <p:nvPicPr>
          <p:cNvPr id="5" name="Рисунок 4" descr="поле чудес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620688"/>
            <a:ext cx="8046496" cy="583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3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XXX\Desktop\99a901c68a1ca3bc6d549c26ce7964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52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04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36926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08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60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12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н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764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е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880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я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4032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с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372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т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5256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ы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417686" y="435598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7524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ь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86512" y="357166"/>
            <a:ext cx="2438392" cy="500066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 dirty="0" smtClean="0">
                <a:latin typeface="Algerian" pitchFamily="82" charset="0"/>
              </a:rPr>
              <a:t>2 тур</a:t>
            </a:r>
            <a:endParaRPr lang="ru-RU" sz="4000" b="1" i="1" dirty="0">
              <a:latin typeface="Algerian" pitchFamily="82" charset="0"/>
            </a:endParaRPr>
          </a:p>
        </p:txBody>
      </p:sp>
      <p:pic>
        <p:nvPicPr>
          <p:cNvPr id="5122" name="Picture 2" descr="Strix aluco (Linnaeus, 175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15224"/>
            <a:ext cx="2928958" cy="368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2/2016/6/7288_0e414b169b56b2b014db0b9e9b01c5a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2/2016/6/7288_4f35d1b9ee50eafa7d03bcac09f7dc8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3" cy="6336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6128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2/2016/6/7288_bafafdf0d8e420c59edc98dfc6bc953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9179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ле чудес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953" y="620688"/>
            <a:ext cx="8046496" cy="58326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196752"/>
            <a:ext cx="16594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III</a:t>
            </a:r>
            <a:r>
              <a:rPr lang="ru-RU" sz="4000" b="1" dirty="0" smtClean="0"/>
              <a:t> т у </a:t>
            </a:r>
            <a:r>
              <a:rPr lang="ru-RU" sz="4000" b="1" dirty="0" err="1" smtClean="0"/>
              <a:t>р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79117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XX\Desktop\99a901c68a1ca3bc6d549c26ce7964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86512" y="357166"/>
            <a:ext cx="2438392" cy="500066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 dirty="0" smtClean="0">
                <a:latin typeface="Algerian" pitchFamily="82" charset="0"/>
              </a:rPr>
              <a:t>3 тур</a:t>
            </a:r>
            <a:endParaRPr lang="ru-RU" sz="4000" b="1" i="1" dirty="0">
              <a:latin typeface="Algerian" pitchFamily="82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8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40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2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24892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96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48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260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с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448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3528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п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4716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с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7092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н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5904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4100" name="Picture 4" descr="Falco peregrinus - 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928670"/>
            <a:ext cx="4572032" cy="3112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ле чудес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953" y="620688"/>
            <a:ext cx="8046496" cy="58326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980728"/>
            <a:ext cx="4353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Игра со зрителями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4531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XXX\Desktop\99a901c68a1ca3bc6d549c26ce7964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929058" y="214290"/>
            <a:ext cx="4786346" cy="571504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 dirty="0" smtClean="0">
                <a:latin typeface="Algerian" pitchFamily="82" charset="0"/>
              </a:rPr>
              <a:t>Игра со зрителями</a:t>
            </a:r>
            <a:endParaRPr lang="ru-RU" sz="4000" b="1" i="1" dirty="0">
              <a:latin typeface="Algerian" pitchFamily="82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6926" y="4643465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08926" y="4643465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60926" y="4643465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2928926" y="4286256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ю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116926" y="4286256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л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196926" y="4286256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3074" name="Picture 2" descr="Lullula arborea Rodrigo)de Almeida.jpg"/>
          <p:cNvPicPr>
            <a:picLocks noChangeAspect="1" noChangeArrowheads="1"/>
          </p:cNvPicPr>
          <p:nvPr/>
        </p:nvPicPr>
        <p:blipFill>
          <a:blip r:embed="rId4"/>
          <a:srcRect b="6668"/>
          <a:stretch>
            <a:fillRect/>
          </a:stretch>
        </p:blipFill>
        <p:spPr bwMode="auto">
          <a:xfrm>
            <a:off x="2643174" y="857232"/>
            <a:ext cx="3929090" cy="3657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оле чудес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953" y="620688"/>
            <a:ext cx="8046496" cy="583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8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ле чудес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953" y="620688"/>
            <a:ext cx="8046496" cy="58326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124744"/>
            <a:ext cx="21066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Ф и </a:t>
            </a:r>
            <a:r>
              <a:rPr lang="ru-RU" sz="4000" b="1" dirty="0" err="1" smtClean="0"/>
              <a:t>н</a:t>
            </a:r>
            <a:r>
              <a:rPr lang="ru-RU" sz="4000" b="1" dirty="0" smtClean="0"/>
              <a:t> а 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8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XXX\Desktop\99a901c68a1ca3bc6d549c26ce7964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" descr="F:\Птицы\бекас 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000108"/>
            <a:ext cx="4089765" cy="3133052"/>
          </a:xfrm>
          <a:prstGeom prst="rect">
            <a:avLst/>
          </a:prstGeom>
          <a:noFill/>
        </p:spPr>
      </p:pic>
      <p:sp>
        <p:nvSpPr>
          <p:cNvPr id="4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000760" y="357166"/>
            <a:ext cx="2724144" cy="571504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 dirty="0" smtClean="0">
                <a:latin typeface="Algerian" pitchFamily="82" charset="0"/>
              </a:rPr>
              <a:t>Финал </a:t>
            </a:r>
            <a:endParaRPr lang="ru-RU" sz="4000" b="1" i="1" dirty="0">
              <a:latin typeface="Algerian" pitchFamily="82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52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04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36926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08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60034" y="4357694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12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б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764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2880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р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4032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372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е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5256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ш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417686" y="435598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7524000" y="4000504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к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ле чудес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953" y="620688"/>
            <a:ext cx="8046496" cy="58326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1052736"/>
            <a:ext cx="2502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/>
              <a:t>Суперигра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5022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XXX\Desktop\99a901c68a1ca3bc6d549c26ce7964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929322" y="357166"/>
            <a:ext cx="2795582" cy="571504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 dirty="0" smtClean="0">
                <a:latin typeface="Algerian" pitchFamily="82" charset="0"/>
              </a:rPr>
              <a:t>Суперигра</a:t>
            </a:r>
            <a:endParaRPr lang="ru-RU" sz="4000" b="1" i="1" dirty="0">
              <a:latin typeface="Algerian" pitchFamily="82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2787402" y="4786322"/>
            <a:ext cx="665018" cy="79299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3501750" y="4786322"/>
            <a:ext cx="665018" cy="79299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216130" y="4786322"/>
            <a:ext cx="665018" cy="79299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930510" y="4786322"/>
            <a:ext cx="665018" cy="79299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5644890" y="4786322"/>
            <a:ext cx="665018" cy="79299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66" name="Прямоугольник 65"/>
          <p:cNvSpPr/>
          <p:nvPr/>
        </p:nvSpPr>
        <p:spPr bwMode="auto">
          <a:xfrm>
            <a:off x="2786050" y="4429132"/>
            <a:ext cx="642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с</a:t>
            </a:r>
            <a:endParaRPr lang="ru-RU" sz="72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7" name="Прямоугольник 66"/>
          <p:cNvSpPr/>
          <p:nvPr/>
        </p:nvSpPr>
        <p:spPr bwMode="auto">
          <a:xfrm>
            <a:off x="4287250" y="4357694"/>
            <a:ext cx="57150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р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8" name="Прямоугольник 67"/>
          <p:cNvSpPr/>
          <p:nvPr/>
        </p:nvSpPr>
        <p:spPr bwMode="auto">
          <a:xfrm>
            <a:off x="3502450" y="4357694"/>
            <a:ext cx="64294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9" name="Прямоугольник 68"/>
          <p:cNvSpPr/>
          <p:nvPr/>
        </p:nvSpPr>
        <p:spPr bwMode="auto">
          <a:xfrm>
            <a:off x="4931650" y="4357694"/>
            <a:ext cx="67541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ы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0" name="Прямоугольник 69"/>
          <p:cNvSpPr/>
          <p:nvPr/>
        </p:nvSpPr>
        <p:spPr bwMode="auto">
          <a:xfrm>
            <a:off x="5705650" y="4357694"/>
            <a:ext cx="57150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ч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026" name="Picture 2" descr="Buteo buteo 2 (Marek Szczepanek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071546"/>
            <a:ext cx="4988952" cy="3346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оле чудес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953" y="620688"/>
            <a:ext cx="8046496" cy="583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72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ле чудес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620688"/>
            <a:ext cx="8046496" cy="58326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052736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</a:t>
            </a:r>
            <a:r>
              <a:rPr lang="ru-RU" sz="4400" b="1" dirty="0" smtClean="0"/>
              <a:t>  т у </a:t>
            </a:r>
            <a:r>
              <a:rPr lang="ru-RU" sz="4400" b="1" dirty="0" err="1" smtClean="0"/>
              <a:t>р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138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13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kladraz.ru/upload/blogs2/2016/6/7288_f24c8ca7c0463fe2c9ebd4ba81a3b7d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130"/>
            <a:ext cx="8568952" cy="62472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55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kladraz.ru/upload/blogs2/2016/6/7288_2eb2d1274bfdbf60fd7913e2b7181c0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8229599" cy="61786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01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kladraz.ru/upload/blogs2/2016/6/7288_aa7905a4a0873c886744af27359c0b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8229600" cy="5962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63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XXX\Desktop\99a901c68a1ca3bc6d549c26ce7964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188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40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2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24892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948000" y="4429151"/>
            <a:ext cx="1163782" cy="83875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260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о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448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л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3528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я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4716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п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7092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904000" y="4071942"/>
            <a:ext cx="10001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к</a:t>
            </a:r>
            <a:endParaRPr lang="ru-RU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86512" y="357166"/>
            <a:ext cx="2438392" cy="500066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 dirty="0" smtClean="0">
                <a:latin typeface="Algerian" pitchFamily="82" charset="0"/>
              </a:rPr>
              <a:t>1 тур</a:t>
            </a:r>
            <a:endParaRPr lang="ru-RU" sz="4000" b="1" i="1" dirty="0">
              <a:latin typeface="Algerian" pitchFamily="82" charset="0"/>
            </a:endParaRPr>
          </a:p>
        </p:txBody>
      </p:sp>
      <p:pic>
        <p:nvPicPr>
          <p:cNvPr id="6146" name="Picture 2" descr="Cinclus cinclus R(ThKraft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1000108"/>
            <a:ext cx="4238655" cy="3178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2/2016/6/7288_f768c1a31db94bc4a3a84bf2078d36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064895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260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2/2016/6/7288_069035158797744b725852041faeec7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1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825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78</Words>
  <Application>Microsoft Office PowerPoint</Application>
  <PresentationFormat>Экран (4:3)</PresentationFormat>
  <Paragraphs>55</Paragraphs>
  <Slides>24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Algerian</vt:lpstr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mama</cp:lastModifiedBy>
  <cp:revision>19</cp:revision>
  <dcterms:created xsi:type="dcterms:W3CDTF">2016-06-11T20:34:46Z</dcterms:created>
  <dcterms:modified xsi:type="dcterms:W3CDTF">2018-05-21T17:51:54Z</dcterms:modified>
</cp:coreProperties>
</file>