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5" r:id="rId6"/>
    <p:sldId id="266" r:id="rId7"/>
    <p:sldId id="261" r:id="rId8"/>
    <p:sldId id="260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B27EC-C31F-4BBD-B968-6ACFD744A86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4397C-226C-4876-BDB7-D19AE35F86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rgbClr val="FFFF00">
                <a:alpha val="57000"/>
              </a:srgb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smtClean="0"/>
              <a:t>Педагог обязан быть  счастливым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vushka-blondinka-ulybka-oduvanchik-plate-rozovoe-pole-le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768752" cy="4413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1. Упражнение </a:t>
            </a:r>
            <a:r>
              <a:rPr lang="ru-RU" sz="4000" b="1" dirty="0"/>
              <a:t>«Рецепт хорошего дня»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4452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latin typeface="+mj-lt"/>
                <a:ea typeface="+mj-ea"/>
                <a:cs typeface="+mj-cs"/>
              </a:rPr>
              <a:t>2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Упражнение «Крепость»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196752"/>
            <a:ext cx="6012160" cy="399808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88640"/>
            <a:ext cx="77768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Притча «Ценность счастья</a:t>
            </a:r>
            <a:r>
              <a:rPr lang="ru-RU" sz="2400" b="1" dirty="0" smtClean="0"/>
              <a:t>»</a:t>
            </a:r>
          </a:p>
          <a:p>
            <a:pPr algn="ctr"/>
            <a:endParaRPr lang="ru-RU" dirty="0"/>
          </a:p>
          <a:p>
            <a:pPr algn="just"/>
            <a:r>
              <a:rPr lang="ru-RU" b="1" dirty="0" smtClean="0"/>
              <a:t>«</a:t>
            </a:r>
            <a:r>
              <a:rPr lang="ru-RU" b="1" dirty="0"/>
              <a:t>Будьте счастливы каждое мгновение своей жизни. Не смог купить даже часа счастья за три миллиона евро. Поверьте, что все, что вас сейчас окружает, действительно имеет ценность - это и есть счастье. »</a:t>
            </a:r>
          </a:p>
          <a:p>
            <a:r>
              <a:rPr lang="ru-RU" b="1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76965aebcce74cf0c18377d74c64e1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132856"/>
            <a:ext cx="5353776" cy="4224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 smtClean="0"/>
              <a:t>3 негласных постулата: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226084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Педагог должен быть всегда здоров!</a:t>
            </a:r>
          </a:p>
          <a:p>
            <a:r>
              <a:rPr lang="ru-RU" dirty="0" smtClean="0"/>
              <a:t>Не </a:t>
            </a:r>
            <a:r>
              <a:rPr lang="ru-RU" dirty="0"/>
              <a:t>должен быть бедным!</a:t>
            </a:r>
          </a:p>
          <a:p>
            <a:r>
              <a:rPr lang="ru-RU" dirty="0" smtClean="0"/>
              <a:t>И </a:t>
            </a:r>
            <a:r>
              <a:rPr lang="ru-RU" dirty="0"/>
              <a:t>просто обязан быть счастливым!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02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rgbClr val="FFFF00">
                <a:alpha val="57000"/>
              </a:srgb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x_5aa59e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0"/>
            <a:ext cx="604867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Что счастье для ВАС?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980728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Счастье – это волшебное чувство, которое возникает в человеке, которого в этот момент переполняет чувство радости и искреннего восторга, он словно светится изнутри. В состоянии счастья человек думает позитивно, он не накапливает вокруг себя негатив, не чувствует его.</a:t>
            </a:r>
          </a:p>
          <a:p>
            <a:pPr algn="just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2060848"/>
            <a:ext cx="2448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Счастье - это ощущение полного удовлетворения жизнью, глубокого удовлетворения и безграничной радости, которое может почувствовать любой.</a:t>
            </a:r>
          </a:p>
          <a:p>
            <a:endParaRPr lang="ru-RU" dirty="0"/>
          </a:p>
        </p:txBody>
      </p:sp>
      <p:pic>
        <p:nvPicPr>
          <p:cNvPr id="11" name="Рисунок 10" descr="Schaste-eto-edinstvenn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348824"/>
            <a:ext cx="5760640" cy="38254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31840" y="6211669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 </a:t>
            </a:r>
            <a:r>
              <a:rPr lang="ru-RU" sz="2400" b="1" dirty="0"/>
              <a:t>каждого счастье </a:t>
            </a:r>
            <a:r>
              <a:rPr lang="ru-RU" sz="2400" b="1" dirty="0" smtClean="0"/>
              <a:t>свое!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16216" y="4653136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Счастье ― это общая удовлетворенность жизнью и получение от нее хронического удовольствия.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err="1"/>
              <a:t>Психогеометрический</a:t>
            </a:r>
            <a:r>
              <a:rPr lang="ru-RU" sz="3200" dirty="0"/>
              <a:t> тест С. </a:t>
            </a:r>
            <a:r>
              <a:rPr lang="ru-RU" sz="3200" dirty="0" err="1"/>
              <a:t>Деллингер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752836"/>
            <a:ext cx="8874986" cy="208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437112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Инструкция</a:t>
            </a:r>
            <a:r>
              <a:rPr lang="ru-RU" b="1" dirty="0" smtClean="0"/>
              <a:t>:</a:t>
            </a:r>
          </a:p>
          <a:p>
            <a:pPr algn="just"/>
            <a:endParaRPr lang="ru-RU" dirty="0"/>
          </a:p>
          <a:p>
            <a:pPr algn="just"/>
            <a:r>
              <a:rPr lang="ru-RU" b="1" dirty="0"/>
              <a:t>Посмотрите на пять фигур </a:t>
            </a:r>
            <a:r>
              <a:rPr lang="ru-RU" dirty="0"/>
              <a:t>(квадрат, треугольник, прямоугольник, круг, зигзаг),</a:t>
            </a:r>
            <a:r>
              <a:rPr lang="ru-RU" b="1" dirty="0"/>
              <a:t> изображенных на листе бумаги. Выберите из них ту, в отношении которой Вы можете сказать: это - Я!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049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408712"/>
          </a:xfrm>
        </p:spPr>
        <p:txBody>
          <a:bodyPr>
            <a:normAutofit/>
          </a:bodyPr>
          <a:lstStyle/>
          <a:p>
            <a:pPr fontAlgn="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«КВАДРАТ» (ТРУЖЕНИК)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Предпочтительны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в сфере: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- ЗНАКОВАЯ СИСТЕМА»,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например, такие, как машинопись, бухгалтерия, экономика, статистика. Кроме того, «Квадрат» хорошо проявляет себя в нотариальной деятельности и программировании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(РУКОВОДИТЕЛЬ).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Предпочтительны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в сфере: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- ТЕХНИКА»,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например, такие, как механик, электрик, инженер, агроном, фотограф, чертежник, закройщик, водитель автобуса, а также профессии, связанные с принятием решений и передачей деловой информации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 (Переходный тип). 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«Прямоугольников» наиболее предпочтительна  профессиональная среда в сфере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- ПРИРОДА»,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например, профессии зоолога, эколога, гидролога, археолога, метеоролога и др.  В то же время они могут быть эффективны в реализации такой профессиональной деятельности, как конструктор, редактор научного журнала, работник музея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(КОММУНИКАТОР).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предпочтительными для «Круга» являются профессии в сфере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- ЧЕЛОВЕК»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эту категорию входят: врач, учитель, воспитатель, психолог, социолог, консультант в торговой деятельности и многие другие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ЗИГЗАГ (ГЕНЕРАТОР) 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Предпочтительной для «Зигзагов» является профессиональная сфера: 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  ХУДОЖЕСТВЕННЫЙ ОБРАЗ»,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т.е. занятия творческого характера: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живопись, литература, фотография. Возможные профессии: переводчик художественной литературы, карикатурист, художник по металлу (керамике), писатель, поэт, журналист, режиссер, актер, архитектор, дирижер, декоратор и т. д.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75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Радости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b="1" dirty="0"/>
              <a:t>Низменные радости. </a:t>
            </a:r>
            <a:r>
              <a:rPr lang="ru-RU" dirty="0"/>
              <a:t>Это такие источники радости, которые считаются мелкими и недостойными. Например, можно взять чужую вещь и порадоваться, что она досталась тебе просто так. Подставить кого-то на работе, получив от этого собственную выгоду. Такие источники радости нельзя считать чистой радостью и душа человека не будет спокойной, он все равно знает, что поступает нехорошо.</a:t>
            </a:r>
          </a:p>
          <a:p>
            <a:pPr lvl="0"/>
            <a:r>
              <a:rPr lang="ru-RU" b="1" dirty="0"/>
              <a:t>Сиюминутные источники радости. </a:t>
            </a:r>
            <a:r>
              <a:rPr lang="ru-RU" dirty="0"/>
              <a:t>Это короткое счастье. Например, получение премии, подарок без повода, небольшой выигрыш в лотерею. Такое счастье длится недолго, да и счастьем его едва ли можно назвать.</a:t>
            </a:r>
          </a:p>
          <a:p>
            <a:pPr lvl="0"/>
            <a:r>
              <a:rPr lang="ru-RU" b="1" dirty="0"/>
              <a:t>Долговременные источники радости. </a:t>
            </a:r>
            <a:r>
              <a:rPr lang="ru-RU" dirty="0"/>
              <a:t>К таким источникам можно отнести крепкие семейные отношения, наличие хороших друзей и возможности с ними общаться, наличие любимой работы. Когда родные и близкие люди живы и здоровы — это уже огромное счастье и повод для ежедневной радости. Счастлив тот человек, кто тратит свое время на любимое занятие, например, на любимую работу, родных и близких, интересное хобби. Не нужно заниматься делами, которые убивают человека, то есть не нравятся ему.</a:t>
            </a:r>
          </a:p>
          <a:p>
            <a:r>
              <a:rPr lang="ru-RU" b="1" dirty="0"/>
              <a:t>Вечные источники радости</a:t>
            </a:r>
            <a:r>
              <a:rPr lang="ru-RU" dirty="0"/>
              <a:t>. К таковым можно отнести уважение к себе, чувство любви и дружбы. Тот человек, который способен искренне и по-настоящему любить, обязательно будет счастливым по жизни. Такой человек будет бескорыстно делиться с окружающими своим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Тест «Нужно ли Вам бороться со стрессом?»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Часто ли вы чувствуете, что слишком устали, чтобы отвечать вниманием на внимание со стороны окружающих?</a:t>
            </a:r>
          </a:p>
          <a:p>
            <a:pPr lvl="0"/>
            <a:r>
              <a:rPr lang="ru-RU" dirty="0"/>
              <a:t>Бываете ли вы вспыльчивы по пустякам?</a:t>
            </a:r>
          </a:p>
          <a:p>
            <a:pPr lvl="0"/>
            <a:r>
              <a:rPr lang="ru-RU" dirty="0"/>
              <a:t>Случалось ли вам чувствовать, что вы устали после отпуска (выходных, каникул) больше, чем до него?</a:t>
            </a:r>
          </a:p>
          <a:p>
            <a:pPr lvl="0"/>
            <a:r>
              <a:rPr lang="ru-RU" dirty="0"/>
              <a:t>Случалось ли вам испытывать по вечерам ощущение, что шея онемела, мышцы плеч ноют, а в спине тупая боль?</a:t>
            </a:r>
          </a:p>
          <a:p>
            <a:pPr lvl="0"/>
            <a:r>
              <a:rPr lang="ru-RU" dirty="0"/>
              <a:t>Испытываете ли вы сильные головные боли от конфликтов?</a:t>
            </a:r>
          </a:p>
          <a:p>
            <a:pPr lvl="0"/>
            <a:r>
              <a:rPr lang="ru-RU" dirty="0"/>
              <a:t>Приводят ли конфликты к нарушению пищеварения?</a:t>
            </a:r>
          </a:p>
          <a:p>
            <a:pPr lvl="0"/>
            <a:r>
              <a:rPr lang="ru-RU" dirty="0"/>
              <a:t>Бываете ли вы иногда слишком плаксивы или близки к слезам?</a:t>
            </a:r>
          </a:p>
          <a:p>
            <a:pPr lvl="0"/>
            <a:r>
              <a:rPr lang="ru-RU" dirty="0"/>
              <a:t>Предрасположены ли вы к астме или кожной сыпи, и дают ли они о себе знать, когда вы эмоционально расстроены?</a:t>
            </a:r>
          </a:p>
          <a:p>
            <a:pPr lvl="0"/>
            <a:r>
              <a:rPr lang="ru-RU" dirty="0"/>
              <a:t>Приходилось ли вам испытывать внезапные приступы болезни как раз тогда, когда нужно было собрать все силы для решающего поступка?</a:t>
            </a:r>
          </a:p>
          <a:p>
            <a:pPr lvl="0"/>
            <a:r>
              <a:rPr lang="ru-RU" dirty="0"/>
              <a:t>Часто ли вам кажется, что вы тратите слишком много времени на решение чужих проблем, и у вас не остается времени на себя?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70080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Ответьте «да» или «нет» на десять вопросов.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1. Упражнение </a:t>
            </a:r>
            <a:br>
              <a:rPr lang="ru-RU" sz="2800" b="1" dirty="0" smtClean="0"/>
            </a:br>
            <a:r>
              <a:rPr lang="ru-RU" sz="2800" b="1" dirty="0" smtClean="0"/>
              <a:t>«</a:t>
            </a:r>
            <a:r>
              <a:rPr lang="ru-RU" sz="2800" b="1" dirty="0"/>
              <a:t>А сегодня лучше, чем вчера, потому что...»</a:t>
            </a:r>
            <a:endParaRPr lang="ru-RU" sz="2800" dirty="0"/>
          </a:p>
        </p:txBody>
      </p:sp>
      <p:pic>
        <p:nvPicPr>
          <p:cNvPr id="4" name="Рисунок 3" descr="_Iqs_G7AL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484784"/>
            <a:ext cx="5180806" cy="51808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602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Педагог обязан быть  счастливым</vt:lpstr>
      <vt:lpstr>3 негласных постулата:</vt:lpstr>
      <vt:lpstr>Презентация PowerPoint</vt:lpstr>
      <vt:lpstr>Что счастье для ВАС?</vt:lpstr>
      <vt:lpstr>Психогеометрический тест С. Деллингер </vt:lpstr>
      <vt:lpstr>Презентация PowerPoint</vt:lpstr>
      <vt:lpstr>Радости</vt:lpstr>
      <vt:lpstr>Тест «Нужно ли Вам бороться со стрессом?»  </vt:lpstr>
      <vt:lpstr>1. Упражнение  «А сегодня лучше, чем вчера, потому что...»</vt:lpstr>
      <vt:lpstr>1. Упражнение «Рецепт хорошего дня»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Позволь себе быть счастливой</dc:title>
  <dc:creator>USER</dc:creator>
  <cp:lastModifiedBy>User</cp:lastModifiedBy>
  <cp:revision>16</cp:revision>
  <dcterms:created xsi:type="dcterms:W3CDTF">2022-02-01T16:48:42Z</dcterms:created>
  <dcterms:modified xsi:type="dcterms:W3CDTF">2022-02-11T10:16:43Z</dcterms:modified>
</cp:coreProperties>
</file>