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4.infourok.ru/uploads/ex/133c/0018b7d3-1bb66452/img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280919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3.infourok.ru/uploads/ex/0b4c/000241b3-fa0bb5dc/img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280919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fsd.multiurok.ru/html/2018/09/23/s_5ba7be059cef5/img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8136903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m0-tub-ru.yandex.net/i?id=84422ef2090d3f124938c6c32a673f86-l&amp;ref=rim&amp;n=13&amp;w=1080&amp;h=68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7992887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4.infourok.ru/uploads/ex/04a0/000e0e5f-75de0810/img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32656"/>
            <a:ext cx="8064895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Users\Nina\1.ПРОХОРОВА Н Флешка\1. Английский язык\4 класс\Place we live in\IMG_03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76672"/>
            <a:ext cx="6785620" cy="62353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Prokhorov</cp:lastModifiedBy>
  <cp:revision>1</cp:revision>
  <dcterms:created xsi:type="dcterms:W3CDTF">2021-12-05T18:10:59Z</dcterms:created>
  <dcterms:modified xsi:type="dcterms:W3CDTF">2021-12-05T18:13:58Z</dcterms:modified>
</cp:coreProperties>
</file>