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57" r:id="rId4"/>
    <p:sldId id="259" r:id="rId5"/>
    <p:sldId id="260" r:id="rId6"/>
    <p:sldId id="258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prstClr val="black"/>
                </a:solidFill>
              </a:rPr>
              <a:t>Государственное </a:t>
            </a:r>
            <a:r>
              <a:rPr lang="ru-RU" sz="1800" dirty="0">
                <a:solidFill>
                  <a:prstClr val="black"/>
                </a:solidFill>
              </a:rPr>
              <a:t>бюджетное дошкольное образовательное учреждение детский сад №116 комбинированного вида Невского района г. </a:t>
            </a:r>
            <a:r>
              <a:rPr lang="ru-RU" sz="1800" dirty="0" smtClean="0">
                <a:solidFill>
                  <a:prstClr val="black"/>
                </a:solidFill>
              </a:rPr>
              <a:t>Санкт-Петербурга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>
            <a:normAutofit fontScale="70000" lnSpcReduction="20000"/>
          </a:bodyPr>
          <a:lstStyle/>
          <a:p>
            <a:r>
              <a:rPr lang="ru-RU" sz="5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«Шестиногие малыши»</a:t>
            </a:r>
          </a:p>
          <a:p>
            <a:endParaRPr lang="ru-RU" sz="4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6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                                                      Воспитатель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: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Демидова Ю.А </a:t>
            </a:r>
            <a:endParaRPr lang="ru-RU" sz="2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endParaRPr lang="ru-RU" sz="4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Санкт-Петербург</a:t>
            </a:r>
          </a:p>
          <a:p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2022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692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жья коро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7907868" cy="63813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с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8739666" cy="543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11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або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821905" cy="60441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че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8436430" cy="550201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з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7842448" cy="58818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ух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764704"/>
            <a:ext cx="7992888" cy="540502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аук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8255920" cy="548674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р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04664"/>
            <a:ext cx="7598618" cy="607889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е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8242626" cy="54977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27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Государственное бюджетное дошкольное образовательное учреждение детский сад №116 комбинированного вида Невского района г.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kak_ty_hotel</cp:lastModifiedBy>
  <cp:revision>15</cp:revision>
  <dcterms:created xsi:type="dcterms:W3CDTF">2018-04-16T12:55:30Z</dcterms:created>
  <dcterms:modified xsi:type="dcterms:W3CDTF">2022-04-21T09:49:15Z</dcterms:modified>
</cp:coreProperties>
</file>