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967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597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51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79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3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7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570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2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259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012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97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18D15-5920-41DC-91AE-6E94EF4D87CC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4BE72-2325-4AB6-934A-43A0A41DBC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60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3" b="208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747723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17627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8802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2238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66792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828048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361040" cy="6858000"/>
          </a:xfrm>
        </p:spPr>
      </p:pic>
    </p:spTree>
    <p:extLst>
      <p:ext uri="{BB962C8B-B14F-4D97-AF65-F5344CB8AC3E}">
        <p14:creationId xmlns:p14="http://schemas.microsoft.com/office/powerpoint/2010/main" val="1216103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</p:spTree>
    <p:extLst>
      <p:ext uri="{BB962C8B-B14F-4D97-AF65-F5344CB8AC3E}">
        <p14:creationId xmlns:p14="http://schemas.microsoft.com/office/powerpoint/2010/main" val="382936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64488" cy="6857999"/>
          </a:xfrm>
        </p:spPr>
      </p:pic>
    </p:spTree>
    <p:extLst>
      <p:ext uri="{BB962C8B-B14F-4D97-AF65-F5344CB8AC3E}">
        <p14:creationId xmlns:p14="http://schemas.microsoft.com/office/powerpoint/2010/main" val="2667922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45055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3</cp:revision>
  <dcterms:created xsi:type="dcterms:W3CDTF">2022-03-12T19:44:55Z</dcterms:created>
  <dcterms:modified xsi:type="dcterms:W3CDTF">2022-05-12T18:05:57Z</dcterms:modified>
</cp:coreProperties>
</file>