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226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2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94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0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9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1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4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32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2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3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4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4C163-338E-4A76-AD9D-0D4864F31D39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38461-DC47-422A-A801-B58A8567D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4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3620"/>
            <a:ext cx="9144000" cy="841971"/>
          </a:xfrm>
        </p:spPr>
        <p:txBody>
          <a:bodyPr/>
          <a:lstStyle/>
          <a:p>
            <a:r>
              <a:rPr lang="ru-RU" sz="1800" b="1" dirty="0">
                <a:solidFill>
                  <a:srgbClr val="FFCC00"/>
                </a:solidFill>
                <a:latin typeface="Calibri"/>
              </a:rPr>
              <a:t>Государственное бюджетное дошкольное образовательное учреждение детский сад №116 комбинированного вида Невского района г. Санкт-Петербурга</a:t>
            </a:r>
            <a:endParaRPr lang="ru-RU" b="1" dirty="0">
              <a:solidFill>
                <a:srgbClr val="FFCC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29212"/>
            <a:ext cx="9144000" cy="3528588"/>
          </a:xfrm>
        </p:spPr>
        <p:txBody>
          <a:bodyPr>
            <a:normAutofit fontScale="92500"/>
          </a:bodyPr>
          <a:lstStyle/>
          <a:p>
            <a:r>
              <a:rPr lang="ru-RU" sz="7200" b="1" dirty="0" smtClean="0">
                <a:solidFill>
                  <a:srgbClr val="FFCC00"/>
                </a:solidFill>
              </a:rPr>
              <a:t>«Осторожно, </a:t>
            </a:r>
            <a:r>
              <a:rPr lang="ru-RU" sz="7200" b="1" dirty="0">
                <a:solidFill>
                  <a:srgbClr val="FFCC00"/>
                </a:solidFill>
              </a:rPr>
              <a:t>д</a:t>
            </a:r>
            <a:r>
              <a:rPr lang="ru-RU" sz="7200" b="1" dirty="0" smtClean="0">
                <a:solidFill>
                  <a:srgbClr val="FFCC00"/>
                </a:solidFill>
              </a:rPr>
              <a:t>орога!»</a:t>
            </a:r>
          </a:p>
          <a:p>
            <a:endParaRPr lang="ru-RU" sz="7200" dirty="0"/>
          </a:p>
          <a:p>
            <a:r>
              <a:rPr lang="ru-RU" sz="1600" dirty="0" smtClean="0"/>
              <a:t>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rgbClr val="FFCC00"/>
                </a:solidFill>
              </a:rPr>
              <a:t>Воспитатель</a:t>
            </a:r>
            <a:r>
              <a:rPr lang="en-US" sz="1600" b="1" dirty="0" smtClean="0">
                <a:solidFill>
                  <a:srgbClr val="FFCC00"/>
                </a:solidFill>
              </a:rPr>
              <a:t>: </a:t>
            </a:r>
            <a:r>
              <a:rPr lang="ru-RU" sz="1600" b="1" dirty="0" smtClean="0">
                <a:solidFill>
                  <a:srgbClr val="FFCC00"/>
                </a:solidFill>
              </a:rPr>
              <a:t>Слепченко С.И</a:t>
            </a:r>
          </a:p>
          <a:p>
            <a:endParaRPr lang="ru-RU" sz="1600" dirty="0"/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FFCC00"/>
                </a:solidFill>
              </a:rPr>
              <a:t>Санкт-Петербург 2022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42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912" y="970620"/>
            <a:ext cx="7821953" cy="5032893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 prstMaterial="dkEdge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3940562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210" y="941560"/>
            <a:ext cx="8317116" cy="4678378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146743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332" y="1004157"/>
            <a:ext cx="8428138" cy="4609418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532143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943" y="825996"/>
            <a:ext cx="8852799" cy="4680790"/>
          </a:xfrm>
          <a:prstGeom prst="rect">
            <a:avLst/>
          </a:prstGeom>
          <a:scene3d>
            <a:camera prst="orthographicFront"/>
            <a:lightRig rig="threePt" dir="t"/>
          </a:scene3d>
          <a:sp3d contourW="10795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751467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696" y="1083915"/>
            <a:ext cx="8830537" cy="4849406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249141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704" y="570155"/>
            <a:ext cx="9993853" cy="5583219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3902516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093" y="950614"/>
            <a:ext cx="8171621" cy="4828892"/>
          </a:xfrm>
          <a:prstGeom prst="rect">
            <a:avLst/>
          </a:prstGeom>
          <a:scene3d>
            <a:camera prst="orthographicFront"/>
            <a:lightRig rig="threePt" dir="t"/>
          </a:scene3d>
          <a:sp3d contourW="114300">
            <a:contourClr>
              <a:srgbClr val="FFCC00"/>
            </a:contourClr>
          </a:sp3d>
        </p:spPr>
      </p:pic>
    </p:spTree>
    <p:extLst>
      <p:ext uri="{BB962C8B-B14F-4D97-AF65-F5344CB8AC3E}">
        <p14:creationId xmlns:p14="http://schemas.microsoft.com/office/powerpoint/2010/main" val="3691982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Государственное бюджетное дошкольное образовательное учреждение детский сад №116 комбинированного вида Невского района г.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№116 комбинированного вида Невского района г. Санкт-Петербурга</dc:title>
  <dc:creator>kak_ty_hotel</dc:creator>
  <cp:lastModifiedBy>kak_ty_hotel</cp:lastModifiedBy>
  <cp:revision>5</cp:revision>
  <dcterms:created xsi:type="dcterms:W3CDTF">2022-05-12T10:56:31Z</dcterms:created>
  <dcterms:modified xsi:type="dcterms:W3CDTF">2022-05-12T11:46:08Z</dcterms:modified>
</cp:coreProperties>
</file>