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0" r:id="rId3"/>
    <p:sldId id="256" r:id="rId4"/>
    <p:sldId id="258" r:id="rId5"/>
    <p:sldId id="259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DF258-40F4-464F-B3BC-F04606927AB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2CCA6-C2A5-4E34-B745-23EA36879F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726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CCA6-C2A5-4E34-B745-23EA36879FA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916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2CCA6-C2A5-4E34-B745-23EA36879FA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771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E7288-7134-4DDD-BBF3-86E4622C74B7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8710-6D37-4C84-819F-116DF1F94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E7288-7134-4DDD-BBF3-86E4622C74B7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8710-6D37-4C84-819F-116DF1F94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E7288-7134-4DDD-BBF3-86E4622C74B7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8710-6D37-4C84-819F-116DF1F94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E7288-7134-4DDD-BBF3-86E4622C74B7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8710-6D37-4C84-819F-116DF1F94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E7288-7134-4DDD-BBF3-86E4622C74B7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8710-6D37-4C84-819F-116DF1F94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E7288-7134-4DDD-BBF3-86E4622C74B7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8710-6D37-4C84-819F-116DF1F94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E7288-7134-4DDD-BBF3-86E4622C74B7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8710-6D37-4C84-819F-116DF1F94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E7288-7134-4DDD-BBF3-86E4622C74B7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8710-6D37-4C84-819F-116DF1F94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E7288-7134-4DDD-BBF3-86E4622C74B7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8710-6D37-4C84-819F-116DF1F94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E7288-7134-4DDD-BBF3-86E4622C74B7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8710-6D37-4C84-819F-116DF1F94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E7288-7134-4DDD-BBF3-86E4622C74B7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38710-6D37-4C84-819F-116DF1F94F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2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E7288-7134-4DDD-BBF3-86E4622C74B7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38710-6D37-4C84-819F-116DF1F94F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428736"/>
            <a:ext cx="62960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«Без коррупции с детства»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71736" y="285728"/>
            <a:ext cx="4071966" cy="571504"/>
          </a:xfrm>
          <a:prstGeom prst="roundRect">
            <a:avLst/>
          </a:prstGeom>
          <a:solidFill>
            <a:srgbClr val="92D050">
              <a:alpha val="1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МОУ «СОШ № </a:t>
            </a:r>
            <a:r>
              <a:rPr lang="ru-RU" sz="2000" b="1" dirty="0" smtClean="0">
                <a:solidFill>
                  <a:schemeClr val="tx1"/>
                </a:solidFill>
              </a:rPr>
              <a:t>1» </a:t>
            </a:r>
            <a:r>
              <a:rPr lang="ru-RU" sz="2000" b="1" dirty="0" smtClean="0">
                <a:solidFill>
                  <a:schemeClr val="tx1"/>
                </a:solidFill>
              </a:rPr>
              <a:t>с. п. </a:t>
            </a:r>
            <a:r>
              <a:rPr lang="ru-RU" sz="2000" b="1" dirty="0" err="1" smtClean="0">
                <a:solidFill>
                  <a:schemeClr val="tx1"/>
                </a:solidFill>
              </a:rPr>
              <a:t>Исламей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14480" y="3643314"/>
            <a:ext cx="5929354" cy="571504"/>
          </a:xfrm>
          <a:prstGeom prst="roundRect">
            <a:avLst/>
          </a:prstGeom>
          <a:solidFill>
            <a:srgbClr val="92D050">
              <a:alpha val="1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Georgia" pitchFamily="18" charset="0"/>
              </a:rPr>
              <a:t>Классный час о коррупции</a:t>
            </a:r>
            <a:endParaRPr lang="ru-RU" sz="24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72132" y="4857760"/>
            <a:ext cx="3214710" cy="875496"/>
          </a:xfrm>
          <a:prstGeom prst="roundRect">
            <a:avLst/>
          </a:prstGeom>
          <a:solidFill>
            <a:srgbClr val="92D050">
              <a:alpha val="1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Georgia" pitchFamily="18" charset="0"/>
              </a:rPr>
              <a:t>Материал подобрала</a:t>
            </a:r>
          </a:p>
          <a:p>
            <a:pPr algn="ctr"/>
            <a:r>
              <a:rPr lang="ru-RU" sz="1400" b="1" dirty="0">
                <a:solidFill>
                  <a:srgbClr val="7030A0"/>
                </a:solidFill>
                <a:latin typeface="Georgia" pitchFamily="18" charset="0"/>
              </a:rPr>
              <a:t>у</a:t>
            </a:r>
            <a:r>
              <a:rPr lang="ru-RU" sz="1400" b="1" dirty="0" smtClean="0">
                <a:solidFill>
                  <a:srgbClr val="7030A0"/>
                </a:solidFill>
                <a:latin typeface="Georgia" pitchFamily="18" charset="0"/>
              </a:rPr>
              <a:t>читель начальных классов</a:t>
            </a:r>
          </a:p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Georgia" pitchFamily="18" charset="0"/>
              </a:rPr>
              <a:t>А.С</a:t>
            </a:r>
            <a:r>
              <a:rPr lang="ru-RU" sz="1400" b="1" dirty="0" smtClean="0">
                <a:solidFill>
                  <a:srgbClr val="7030A0"/>
                </a:solidFill>
                <a:latin typeface="Georgia" pitchFamily="18" charset="0"/>
              </a:rPr>
              <a:t>.  </a:t>
            </a:r>
            <a:r>
              <a:rPr lang="ru-RU" sz="1400" b="1" dirty="0" err="1" smtClean="0">
                <a:solidFill>
                  <a:srgbClr val="7030A0"/>
                </a:solidFill>
                <a:latin typeface="Georgia" pitchFamily="18" charset="0"/>
              </a:rPr>
              <a:t>Шапсигова</a:t>
            </a:r>
            <a:endParaRPr lang="ru-RU" sz="14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86182" y="6143644"/>
            <a:ext cx="1649914" cy="597724"/>
          </a:xfrm>
          <a:prstGeom prst="roundRect">
            <a:avLst/>
          </a:prstGeom>
          <a:solidFill>
            <a:srgbClr val="92D050">
              <a:alpha val="1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 smtClean="0">
                <a:solidFill>
                  <a:srgbClr val="7030A0"/>
                </a:solidFill>
                <a:latin typeface="Georgia" pitchFamily="18" charset="0"/>
              </a:rPr>
              <a:t>с.п</a:t>
            </a:r>
            <a:r>
              <a:rPr lang="ru-RU" sz="1400" b="1" dirty="0" smtClean="0">
                <a:solidFill>
                  <a:srgbClr val="7030A0"/>
                </a:solidFill>
                <a:latin typeface="Georgia" pitchFamily="18" charset="0"/>
              </a:rPr>
              <a:t>. </a:t>
            </a:r>
            <a:r>
              <a:rPr lang="ru-RU" sz="1400" b="1" dirty="0" err="1" smtClean="0">
                <a:solidFill>
                  <a:srgbClr val="7030A0"/>
                </a:solidFill>
                <a:latin typeface="Georgia" pitchFamily="18" charset="0"/>
              </a:rPr>
              <a:t>Исламей</a:t>
            </a:r>
            <a:r>
              <a:rPr lang="ru-RU" sz="1400" b="1" dirty="0" smtClean="0">
                <a:solidFill>
                  <a:srgbClr val="7030A0"/>
                </a:solidFill>
                <a:latin typeface="Georgia" pitchFamily="18" charset="0"/>
              </a:rPr>
              <a:t>,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42844" y="1714488"/>
            <a:ext cx="4429156" cy="3214710"/>
          </a:xfrm>
          <a:prstGeom prst="roundRect">
            <a:avLst/>
          </a:prstGeom>
          <a:solidFill>
            <a:srgbClr val="00B050">
              <a:alpha val="1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2844" y="1928802"/>
            <a:ext cx="4286280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Борьба с коррупцией негласно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Велась повсюду и всегда,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Но лишь не так давно в России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Законный статус приняла.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У власти стоя, не забудьте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Быть честными всегда, во всём,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Иначе в не ладах с законом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Окажетесь прекрасным днем!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2531" name="Picture 3" descr="http://cs623418.vk.me/v623418229/43765/CMDwC2QME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571480"/>
            <a:ext cx="4067175" cy="5753101"/>
          </a:xfrm>
          <a:prstGeom prst="rect">
            <a:avLst/>
          </a:prstGeom>
          <a:noFill/>
          <a:ln w="34925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00232" y="214290"/>
            <a:ext cx="4643470" cy="2285992"/>
          </a:xfrm>
          <a:prstGeom prst="roundRect">
            <a:avLst/>
          </a:prstGeom>
          <a:solidFill>
            <a:srgbClr val="00B050">
              <a:alpha val="1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Georgia" pitchFamily="18" charset="0"/>
              </a:rPr>
              <a:t>Всем </a:t>
            </a:r>
            <a:r>
              <a:rPr lang="ru-RU" sz="1400" b="1" dirty="0">
                <a:solidFill>
                  <a:srgbClr val="7030A0"/>
                </a:solidFill>
                <a:latin typeface="Georgia" pitchFamily="18" charset="0"/>
              </a:rPr>
              <a:t>людям в мире нужно честно жить,</a:t>
            </a:r>
            <a:br>
              <a:rPr lang="ru-RU" sz="1400" b="1" dirty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1400" b="1" dirty="0">
                <a:solidFill>
                  <a:srgbClr val="7030A0"/>
                </a:solidFill>
                <a:latin typeface="Georgia" pitchFamily="18" charset="0"/>
              </a:rPr>
              <a:t>Коррупцию пора искоренить!</a:t>
            </a:r>
            <a:br>
              <a:rPr lang="ru-RU" sz="1400" b="1" dirty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1400" b="1" dirty="0">
                <a:solidFill>
                  <a:srgbClr val="7030A0"/>
                </a:solidFill>
                <a:latin typeface="Georgia" pitchFamily="18" charset="0"/>
              </a:rPr>
              <a:t>Сегодня открываем мы сезон,</a:t>
            </a:r>
            <a:br>
              <a:rPr lang="ru-RU" sz="1400" b="1" dirty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1400" b="1" dirty="0">
                <a:solidFill>
                  <a:srgbClr val="7030A0"/>
                </a:solidFill>
                <a:latin typeface="Georgia" pitchFamily="18" charset="0"/>
              </a:rPr>
              <a:t>Мы будем соблюдать закон.</a:t>
            </a:r>
            <a:br>
              <a:rPr lang="ru-RU" sz="1400" b="1" dirty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1400" b="1" dirty="0">
                <a:solidFill>
                  <a:srgbClr val="7030A0"/>
                </a:solidFill>
                <a:latin typeface="Georgia" pitchFamily="18" charset="0"/>
              </a:rPr>
              <a:t/>
            </a:r>
            <a:br>
              <a:rPr lang="ru-RU" sz="1400" b="1" dirty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1400" b="1" dirty="0">
                <a:solidFill>
                  <a:srgbClr val="7030A0"/>
                </a:solidFill>
                <a:latin typeface="Georgia" pitchFamily="18" charset="0"/>
              </a:rPr>
              <a:t>Добро всегда пусть побеждает зло,</a:t>
            </a:r>
            <a:br>
              <a:rPr lang="ru-RU" sz="1400" b="1" dirty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1400" b="1" dirty="0">
                <a:solidFill>
                  <a:srgbClr val="7030A0"/>
                </a:solidFill>
                <a:latin typeface="Georgia" pitchFamily="18" charset="0"/>
              </a:rPr>
              <a:t>Чтоб солнце счастья над планетою взошло,</a:t>
            </a:r>
            <a:br>
              <a:rPr lang="ru-RU" sz="1400" b="1" dirty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1400" b="1" dirty="0">
                <a:solidFill>
                  <a:srgbClr val="7030A0"/>
                </a:solidFill>
                <a:latin typeface="Georgia" pitchFamily="18" charset="0"/>
              </a:rPr>
              <a:t>Коррупции мы скажем «нет!»</a:t>
            </a:r>
            <a:br>
              <a:rPr lang="ru-RU" sz="1400" b="1" dirty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1400" b="1" dirty="0">
                <a:solidFill>
                  <a:srgbClr val="7030A0"/>
                </a:solidFill>
                <a:latin typeface="Georgia" pitchFamily="18" charset="0"/>
              </a:rPr>
              <a:t>На все века, на много лет!</a:t>
            </a:r>
            <a:r>
              <a:rPr lang="ru-RU" b="1" dirty="0">
                <a:solidFill>
                  <a:srgbClr val="7030A0"/>
                </a:solidFill>
                <a:latin typeface="Georgia" pitchFamily="18" charset="0"/>
              </a:rPr>
              <a:t/>
            </a:r>
            <a:br>
              <a:rPr lang="ru-RU" b="1" dirty="0">
                <a:solidFill>
                  <a:srgbClr val="7030A0"/>
                </a:solidFill>
                <a:latin typeface="Georgia" pitchFamily="18" charset="0"/>
              </a:rPr>
            </a:br>
            <a:endParaRPr lang="ru-RU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27650" name="Picture 2" descr="C:\Documents and Settings\Администратор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643182"/>
            <a:ext cx="5429288" cy="406127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3116"/>
            <a:ext cx="8501122" cy="28931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«Не строй домок из чужих досок!»</a:t>
            </a:r>
          </a:p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0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(народная мудрость)</a:t>
            </a:r>
            <a:endParaRPr lang="ru-RU" sz="20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Администратор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928802"/>
            <a:ext cx="6581610" cy="4707062"/>
          </a:xfrm>
          <a:prstGeom prst="rect">
            <a:avLst/>
          </a:prstGeom>
          <a:noFill/>
          <a:ln w="34925">
            <a:solidFill>
              <a:srgbClr val="7030A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285852" y="214290"/>
            <a:ext cx="62960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«Без коррупции с детства»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14356"/>
            <a:ext cx="4500594" cy="42862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9 декабря-</a:t>
            </a:r>
            <a:b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Georgia" pitchFamily="18" charset="0"/>
              </a:rPr>
              <a:t>Международный  день борьбы с коррупцией</a:t>
            </a:r>
            <a:endParaRPr lang="ru-RU" sz="36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1" name="Picture 1" descr="C:\Documents and Settings\Администратор\Рабочий стол\270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714356"/>
            <a:ext cx="3442186" cy="5413352"/>
          </a:xfrm>
          <a:prstGeom prst="rect">
            <a:avLst/>
          </a:prstGeom>
          <a:noFill/>
          <a:ln w="34925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14356"/>
            <a:ext cx="82153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7030A0"/>
                </a:solidFill>
                <a:latin typeface="Georgia" pitchFamily="18" charset="0"/>
              </a:rPr>
              <a:t>Коррупция- (в переводе с латинского) – «растлевать»- 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это </a:t>
            </a:r>
            <a:r>
              <a:rPr lang="ru-RU" sz="2800" b="1" i="1" dirty="0">
                <a:solidFill>
                  <a:srgbClr val="C00000"/>
                </a:solidFill>
                <a:latin typeface="Georgia" pitchFamily="18" charset="0"/>
              </a:rPr>
              <a:t>использование должностным лицом своих властных полномочий и прав в целях личной выгоды, которое противоречит законодательству, т. е. ЗАКОНУ.</a:t>
            </a:r>
          </a:p>
        </p:txBody>
      </p:sp>
      <p:pic>
        <p:nvPicPr>
          <p:cNvPr id="3073" name="Picture 1" descr="C:\Documents and Settings\Администратор\Рабочий стол\f30e253b37e24048e4d899b16476beb8_i-1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500438"/>
            <a:ext cx="4643470" cy="3045840"/>
          </a:xfrm>
          <a:prstGeom prst="rect">
            <a:avLst/>
          </a:prstGeom>
          <a:noFill/>
          <a:ln w="34925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Documents and Settings\Администратор\Рабочий стол\img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785926"/>
            <a:ext cx="6096000" cy="4572000"/>
          </a:xfrm>
          <a:prstGeom prst="rect">
            <a:avLst/>
          </a:prstGeom>
          <a:noFill/>
          <a:ln w="34925">
            <a:solidFill>
              <a:srgbClr val="7030A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85720" y="214290"/>
            <a:ext cx="85011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«Люди, помогите в медицине коррупцию искорените!»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00108"/>
            <a:ext cx="850112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чем причины коррупции?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433" name="Picture 1" descr="C:\Documents and Settings\Администратор\Рабочий стол\50057822-sochinenie-na-temu-chto-takoe-spravedlivost-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214554"/>
            <a:ext cx="6953250" cy="402907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50112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чем причины коррупции?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28" y="2857496"/>
            <a:ext cx="6715172" cy="2214578"/>
          </a:xfrm>
          <a:prstGeom prst="roundRect">
            <a:avLst/>
          </a:prstGeom>
          <a:solidFill>
            <a:srgbClr val="92D05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38672" y="2967335"/>
            <a:ext cx="4666662" cy="29546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Жадность</a:t>
            </a:r>
          </a:p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Незнание законов</a:t>
            </a:r>
          </a:p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Низкая зарплата</a:t>
            </a: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28680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можно бороться с коррупцией?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482" name="Picture 2" descr="C:\Documents and Settings\Администратор\Рабочий стол\77pictur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6667" y="1571612"/>
            <a:ext cx="3538407" cy="501026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28596" y="1571612"/>
            <a:ext cx="1643074" cy="1285884"/>
          </a:xfrm>
          <a:prstGeom prst="snip2DiagRect">
            <a:avLst/>
          </a:prstGeom>
          <a:solidFill>
            <a:srgbClr val="92D05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6429388" y="4286256"/>
            <a:ext cx="2357454" cy="1357322"/>
          </a:xfrm>
          <a:prstGeom prst="snip2DiagRect">
            <a:avLst/>
          </a:prstGeom>
          <a:solidFill>
            <a:srgbClr val="92D05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500034" y="4286256"/>
            <a:ext cx="1643074" cy="1285884"/>
          </a:xfrm>
          <a:prstGeom prst="snip2DiagRect">
            <a:avLst/>
          </a:prstGeom>
          <a:solidFill>
            <a:srgbClr val="92D05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6715140" y="1571612"/>
            <a:ext cx="1643074" cy="1285884"/>
          </a:xfrm>
          <a:prstGeom prst="snip2DiagRect">
            <a:avLst/>
          </a:prstGeom>
          <a:solidFill>
            <a:srgbClr val="92D05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1714488"/>
            <a:ext cx="14550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Уменьшить </a:t>
            </a:r>
          </a:p>
          <a:p>
            <a:pPr algn="ctr"/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количество </a:t>
            </a:r>
          </a:p>
          <a:p>
            <a:pPr algn="ctr"/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чиновников</a:t>
            </a:r>
            <a:endParaRPr lang="ru-RU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1742" y="4500570"/>
            <a:ext cx="16145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Повысить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зарплату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365853" y="4643446"/>
            <a:ext cx="24202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Бороться с</a:t>
            </a: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коррупционерами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786578" y="1857364"/>
            <a:ext cx="15788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Уменьшить </a:t>
            </a: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налоги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28680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Руси остались, есть –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совесть,</a:t>
            </a:r>
          </a:p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ужество и честь!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1506" name="Picture 2" descr="http://ayopk.com/images/560768a64a5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285992"/>
            <a:ext cx="5786414" cy="4339811"/>
          </a:xfrm>
          <a:prstGeom prst="rect">
            <a:avLst/>
          </a:prstGeom>
          <a:noFill/>
          <a:ln w="34925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156</Words>
  <Application>Microsoft Office PowerPoint</Application>
  <PresentationFormat>Экран (4:3)</PresentationFormat>
  <Paragraphs>37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9 декабря- Международный  день борьбы с коррупцией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DreamLair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Тхакумачев Анзор</cp:lastModifiedBy>
  <cp:revision>17</cp:revision>
  <dcterms:created xsi:type="dcterms:W3CDTF">2015-12-08T19:12:53Z</dcterms:created>
  <dcterms:modified xsi:type="dcterms:W3CDTF">2022-05-12T13:19:23Z</dcterms:modified>
</cp:coreProperties>
</file>