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1B60F1-2B70-124E-8DF1-C1A15C8D9E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D8797CE-D149-3840-A26E-0F4910445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6717C7-D7E6-084C-9C17-14C8E8FEA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5D5E-16AF-574F-A0A0-5CC741E251AD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18CCF8-06AC-0141-ACF2-DA2BF879E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71F0A4-67EF-4A43-A418-C2BC890A8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074D-62AC-4049-A0BD-8E5C13445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54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C3AB9-5B59-1E40-AF77-10CE49417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4315767-36DF-EC4F-B4AB-50A8AEE601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3A9FBC-FDA7-F243-A42D-3F2ED0F6E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5D5E-16AF-574F-A0A0-5CC741E251AD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B78424-BF6D-7543-B2E2-28D270C31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B25A15-72F7-4449-ADB6-7A3A1FF92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074D-62AC-4049-A0BD-8E5C13445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583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26E5889-A8C8-9748-B6F1-E5FE6CAB83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B8F1CC0-A11C-4347-8D95-CDA7F074A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1404C0-0CF6-9240-9F3A-6422BEDCC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5D5E-16AF-574F-A0A0-5CC741E251AD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6E9179-881D-F14C-8314-BE500556C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AA9272-03DF-4646-80D7-404721F2C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074D-62AC-4049-A0BD-8E5C13445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53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5BEFA0-7B2A-4148-9519-04B5C8336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556DB3-20D4-154A-9870-E3CF17890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F5D0A8-7E93-4441-BA09-82190411C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5D5E-16AF-574F-A0A0-5CC741E251AD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238BFA-E679-334A-B8BF-AC8DF98B0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7E8AE6-F675-284D-A703-452CCC602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074D-62AC-4049-A0BD-8E5C13445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492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B42A74-4D7A-0541-A9EC-E4282931C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EC2E2D2-5CC6-8449-8267-0B00B447CE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EB13DA-75F1-C34C-B68E-D75DC4A6B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5D5E-16AF-574F-A0A0-5CC741E251AD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9EB372-16B9-3949-9A6F-CE7B45667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D0039F-7070-C449-A9ED-DFF2954E4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074D-62AC-4049-A0BD-8E5C13445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06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C45F99-11BF-7E4F-986B-BDFB99B19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628D17-EA2F-A749-B9EB-88A742FC47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8A658D6-129D-BE46-815C-18C999396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CA932C6-6F99-C549-BD81-78814CE21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5D5E-16AF-574F-A0A0-5CC741E251AD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9284A81-EFAE-A84E-8D3E-2F2C1F556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391E3C-9BF4-1C40-9136-33F616C65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074D-62AC-4049-A0BD-8E5C13445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271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E52312-2282-8640-96B8-F8E6B5749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C0BDD2-1292-EF48-9A7C-3B2E9F17E9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5C32A33-C038-E045-8303-BD785B4303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BDC7C54-192C-1241-B70F-8CD26E9465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52BB733-52C3-5D4A-A12C-3548AF510F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C3F6CF5-F857-7443-87F4-A9483F082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5D5E-16AF-574F-A0A0-5CC741E251AD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D5E3A53-CCFD-2140-B095-2037B7137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A59F057-07C1-E24D-BEDA-9CB162617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074D-62AC-4049-A0BD-8E5C13445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019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9C1511-A9CF-5A40-8E75-6DAEC764B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47C892C-93D9-2A45-9837-497261D99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5D5E-16AF-574F-A0A0-5CC741E251AD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1E1A501-7B55-1149-BC59-E1F82AF61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FD8A6E3-2CF2-A240-9F83-48CEE84CC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074D-62AC-4049-A0BD-8E5C13445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14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8550B4B-06E0-6B42-A8AF-C58113695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5D5E-16AF-574F-A0A0-5CC741E251AD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25B0CFF-195D-2947-9C98-5513BA5B9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F4059DE-C27B-A449-B0E1-2C6C27678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074D-62AC-4049-A0BD-8E5C13445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088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A472C9-DC5B-4241-9A44-EF4591401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7A661B-4BBB-3E43-BE84-60D25D100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6EDEBD-B2D6-944E-8D59-C19CDF247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F18134B-D0C2-1D40-A449-5BC4EBEE5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5D5E-16AF-574F-A0A0-5CC741E251AD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2F764D8-A071-7C4B-B97E-9E61B9431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080B3E-7A9E-9744-ACF2-0B5B090FD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074D-62AC-4049-A0BD-8E5C13445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578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AA6B86-E0ED-6245-AA9C-8130FB5F5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69D490D-FE2A-3C4E-80F9-665A770F48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66C5D18-D796-6F4F-96F7-030BBC0060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7B2482-06CD-434D-97CA-5FF1964D7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5D5E-16AF-574F-A0A0-5CC741E251AD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AF21E5A-7F20-B344-8150-3E1B83EE9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360D04-4B23-F54B-A7E4-53C5EE781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074D-62AC-4049-A0BD-8E5C13445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468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CACDE1-CD2F-BF41-B9B7-4944C5707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B25587-6478-A54E-BCC8-0033AAE2C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00DEC9-3A7F-B744-8B63-151F399662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85D5E-16AF-574F-A0A0-5CC741E251AD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6E81A7-FAD3-7643-8BF6-324588F9DD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F73862-F9B4-0F45-8530-3A73882C23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8074D-62AC-4049-A0BD-8E5C13445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390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4AD8BB-682F-7449-B612-21F5AA1C7D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9317" y="2653165"/>
            <a:ext cx="10227212" cy="1786596"/>
          </a:xfr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4400" dirty="0">
                <a:latin typeface="Cambria" panose="02040503050406030204" pitchFamily="18" charset="0"/>
                <a:ea typeface="Cambria" panose="02040503050406030204" pitchFamily="18" charset="0"/>
              </a:rPr>
              <a:t>Презентация </a:t>
            </a:r>
            <a:br>
              <a:rPr lang="ru-RU" sz="4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400" dirty="0">
                <a:latin typeface="Cambria" panose="02040503050406030204" pitchFamily="18" charset="0"/>
                <a:ea typeface="Cambria" panose="02040503050406030204" pitchFamily="18" charset="0"/>
              </a:rPr>
              <a:t>«Рассказывание русско-народной сказки </a:t>
            </a:r>
            <a:br>
              <a:rPr lang="ru-RU" sz="4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400" dirty="0">
                <a:latin typeface="Cambria" panose="02040503050406030204" pitchFamily="18" charset="0"/>
                <a:ea typeface="Cambria" panose="02040503050406030204" pitchFamily="18" charset="0"/>
              </a:rPr>
              <a:t>«Курочка Ряба»»</a:t>
            </a:r>
            <a:br>
              <a:rPr lang="ru-RU" sz="4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Рассказывают дети с помощью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фланелеграфа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Группа младшего возраста (3-4 года)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34DD4D-4108-6844-9C73-94006BEFD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08099" y="4580437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Воспитатель: Погожева Анна Владимировна</a:t>
            </a:r>
          </a:p>
          <a:p>
            <a:pPr algn="l"/>
            <a:r>
              <a:rPr lang="ru-RU" sz="2000" dirty="0"/>
              <a:t>ГБДОУ детский сад №49 Пушкинского района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1398051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DC9B24-3192-A785-0D78-61D7A1BD4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75731"/>
            <a:ext cx="7147560" cy="1325563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А курочка кудахчет, не плач дед,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 не плач баба. 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Снесу я вам яичко не золотое, 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а простое!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94F2F3A-B548-6482-711F-BD486528A21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0" y="1485900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1088171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455F660-ECE4-B917-9E37-9C154CFD0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103437"/>
            <a:ext cx="10515600" cy="1325563"/>
          </a:xfrm>
        </p:spPr>
        <p:txBody>
          <a:bodyPr/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Вот и сказочке конец,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				 а кто слушал- молодец!</a:t>
            </a:r>
          </a:p>
        </p:txBody>
      </p:sp>
    </p:spTree>
    <p:extLst>
      <p:ext uri="{BB962C8B-B14F-4D97-AF65-F5344CB8AC3E}">
        <p14:creationId xmlns:p14="http://schemas.microsoft.com/office/powerpoint/2010/main" val="4164550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80140F8-3F0C-3AE4-D1C7-AE74522E7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Цель: </a:t>
            </a:r>
            <a:r>
              <a:rPr lang="ru-RU" sz="2400" dirty="0"/>
              <a:t>Развитие интереса к театрализованной игровой деятельности.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DBE23409-DBC0-242A-9532-A9DA631406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480" y="1109662"/>
            <a:ext cx="6371908" cy="4629150"/>
          </a:xfr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1448B003-967A-5912-29CD-A8971D6DC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b="1" dirty="0"/>
              <a:t>Задачи: </a:t>
            </a:r>
            <a:r>
              <a:rPr lang="ru-RU" sz="2400" dirty="0"/>
              <a:t>Развивать внимание, память, восприятие, воображение. Создать эмоциональный настрой у воспитанников, доставить детям радость, вызвать интерес к театрализованной деятельности. Побуждать эмоционально откликаться на происходящие события в процессе рассказывания сказки.</a:t>
            </a:r>
          </a:p>
          <a:p>
            <a:r>
              <a:rPr lang="ru-RU" sz="2400" b="1" dirty="0"/>
              <a:t>Материалы: </a:t>
            </a:r>
            <a:r>
              <a:rPr lang="ru-RU" sz="2400" dirty="0" err="1"/>
              <a:t>фланелеграф</a:t>
            </a:r>
            <a:r>
              <a:rPr lang="ru-RU" sz="2400" dirty="0"/>
              <a:t>, герои сказки из фланели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713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32B57896-F18C-08E2-FF9F-85019FCEAE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1109662"/>
            <a:ext cx="6172200" cy="4629150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id="{F5CDA4AF-2336-E9F1-6F4C-CC732E41C6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6612" y="1463040"/>
            <a:ext cx="3932237" cy="3750628"/>
          </a:xfrm>
        </p:spPr>
        <p:txBody>
          <a:bodyPr>
            <a:normAutofit/>
          </a:bodyPr>
          <a:lstStyle/>
          <a:p>
            <a:r>
              <a:rPr lang="ru-RU" sz="2400" b="1" dirty="0"/>
              <a:t>Воспитатель:</a:t>
            </a:r>
            <a:r>
              <a:rPr lang="ru-RU" sz="2400" dirty="0"/>
              <a:t> Сегодня мы с вами вспомним сказку которую я вам давно читала. Посмотрите на героев этой сказки и скажите, как она называется.</a:t>
            </a:r>
          </a:p>
          <a:p>
            <a:r>
              <a:rPr lang="ru-RU" sz="2400" dirty="0"/>
              <a:t>(Ответы детей)</a:t>
            </a:r>
          </a:p>
          <a:p>
            <a:r>
              <a:rPr lang="ru-RU" sz="2400" b="1" dirty="0"/>
              <a:t>Воспитатель:</a:t>
            </a:r>
            <a:r>
              <a:rPr lang="ru-RU" sz="2400" dirty="0"/>
              <a:t> Конечно, это «Курочка Ряба»</a:t>
            </a:r>
          </a:p>
        </p:txBody>
      </p:sp>
    </p:spTree>
    <p:extLst>
      <p:ext uri="{BB962C8B-B14F-4D97-AF65-F5344CB8AC3E}">
        <p14:creationId xmlns:p14="http://schemas.microsoft.com/office/powerpoint/2010/main" val="2525001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70A9311-8109-3923-B8C8-BC79B7D33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280477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Жили-были дед да баба и была у них курочка Ряба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5744B32-D7CA-5506-1A1C-23436D19095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8660" y="2606040"/>
            <a:ext cx="4451139" cy="3338354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0F7477CE-8E35-87F5-2334-3D002EE1E65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606040"/>
            <a:ext cx="4451139" cy="3338354"/>
          </a:xfrm>
        </p:spPr>
      </p:pic>
    </p:spTree>
    <p:extLst>
      <p:ext uri="{BB962C8B-B14F-4D97-AF65-F5344CB8AC3E}">
        <p14:creationId xmlns:p14="http://schemas.microsoft.com/office/powerpoint/2010/main" val="2758918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5C09AD-9AA6-36F8-7360-B0A339FDD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239645"/>
            <a:ext cx="5410200" cy="1325563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Снесла курочка яичко…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да не простое, 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		а …золотое!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4049E43-855C-56C3-CA1A-77D4039E4CA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674813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895874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038634-6FE2-1492-5E38-21A0B36F7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99" y="1965325"/>
            <a:ext cx="6522721" cy="1325563"/>
          </a:xfrm>
        </p:spPr>
        <p:txBody>
          <a:bodyPr/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Дед бил, бил - не разбил!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1887AA09-8CC1-7945-9F2C-EB7C56F672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17533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1747541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9E6D39-3DDB-C489-F7C8-5E39411C5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80565"/>
            <a:ext cx="7513320" cy="1325563"/>
          </a:xfrm>
        </p:spPr>
        <p:txBody>
          <a:bodyPr/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Баба била,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	 била – не разбила!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33476D0-DF4D-8114-C3FC-8D903A005EB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1690688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1723998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F27AF-3504-DC3A-4F98-A153988E8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31085"/>
            <a:ext cx="5654040" cy="1325563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А мышка бежала, 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хвостиком махнула, 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яичко упало 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	и разбилось!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47DE1A2-38B0-79C7-0CE0-18CBA4F8E34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2655525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275D99-0ED5-69C3-EDA6-E2ACA8DC9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4120" y="2270125"/>
            <a:ext cx="5257800" cy="1325563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Плачет дед, 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		плачет баба</a:t>
            </a:r>
            <a:r>
              <a:rPr lang="ru-RU" dirty="0"/>
              <a:t>…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DD87038-F877-812A-F06A-F9085BFD563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12778456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249</Words>
  <Application>Microsoft Office PowerPoint</Application>
  <PresentationFormat>Широкоэкранный</PresentationFormat>
  <Paragraphs>17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Тема Office</vt:lpstr>
      <vt:lpstr> Презентация  «Рассказывание русско-народной сказки  «Курочка Ряба»» Рассказывают дети с помощью фланелеграфа.  Группа младшего возраста (3-4 года) </vt:lpstr>
      <vt:lpstr>Цель: Развитие интереса к театрализованной игровой деятельности.</vt:lpstr>
      <vt:lpstr>Презентация PowerPoint</vt:lpstr>
      <vt:lpstr>Жили-были дед да баба и была у них курочка Ряба</vt:lpstr>
      <vt:lpstr>Снесла курочка яичко… да не простое,    а …золотое!</vt:lpstr>
      <vt:lpstr>Дед бил, бил - не разбил!</vt:lpstr>
      <vt:lpstr>Баба била,   била – не разбила!</vt:lpstr>
      <vt:lpstr>А мышка бежала,  хвостиком махнула,  яичко упало   и разбилось!</vt:lpstr>
      <vt:lpstr>Плачет дед,    плачет баба…</vt:lpstr>
      <vt:lpstr>А курочка кудахчет, не плач дед,  не плач баба.  Снесу я вам яичко не золотое,  а простое!</vt:lpstr>
      <vt:lpstr>Вот и сказочке конец,      а кто слушал- молодец!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79522147011</dc:creator>
  <cp:lastModifiedBy>анна погожева</cp:lastModifiedBy>
  <cp:revision>13</cp:revision>
  <dcterms:created xsi:type="dcterms:W3CDTF">2020-04-17T09:07:23Z</dcterms:created>
  <dcterms:modified xsi:type="dcterms:W3CDTF">2022-05-12T17:27:29Z</dcterms:modified>
</cp:coreProperties>
</file>