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82" autoAdjust="0"/>
    <p:restoredTop sz="94660"/>
  </p:normalViewPr>
  <p:slideViewPr>
    <p:cSldViewPr snapToGrid="0">
      <p:cViewPr>
        <p:scale>
          <a:sx n="33" d="100"/>
          <a:sy n="33" d="100"/>
        </p:scale>
        <p:origin x="1938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79117-BB8A-43F4-933C-D062905D9D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1B5ECB-0665-44E7-9204-CD2F0017B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69A72D-C96A-4A99-B57C-6F5F9343E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A6F04E-3FEE-43F4-8C80-568F9DC21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308583-C941-4F3A-AE72-645425941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9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CB1D4-35B0-40E7-800A-178D35F78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0EB6EE-011B-4A93-A3A7-A675F2B87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55FE0C-09BF-4AB3-8326-94307EDF6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CCDD20-61D2-4B21-88AF-FBC023335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4FC1FB-54D5-4375-AF3D-6A588A64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79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E71BAFC-393F-4B1E-BDE6-229B73D102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D9E7BD-6AEC-4733-84F0-0051807EB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803130-C48F-4BCA-9CA9-5B841CD5B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3A17AE-9EB7-4541-9FCC-74D5A0F8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8BB1D8-FC47-49E3-AE1F-2C74D4C3C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5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2A299-0F3B-4F40-8291-620F1FA24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29136F-1D9D-4606-A254-E413E6B02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3FAAC2-A20D-4B3D-A2D6-3BD8C2202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D4762B-1D5A-4833-9C94-FA19E5906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EDD21-408A-42C4-AFB4-EC39F222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679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74C0E-A94E-465D-A7FD-A189FFA50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808A6-EDE7-476B-A380-40EBD7FC7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173A8A-B521-4D07-B3D1-A89AD162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DBE4C-F984-4A97-94B5-1C20D9C1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18916C-3572-446F-B95C-BBAD07A7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29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1F6DA3-072B-424B-8B9B-6E6822B6E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91BB87-E4E1-42BD-A2A5-928914A243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2767B6-3964-40E0-B720-10CEEE2E6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99B667-7CC7-4C77-9B8E-B866F792E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5FDBA7-A910-43D3-A8AA-3AEDE73F4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0F21EB-53D5-4D2A-ABFF-9F3ACD79C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9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4C719-7CB6-47AD-B4B9-416DA41B5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06746F-D41D-454C-92B1-EF8A63E75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5277A5-310D-4508-85FE-A5552289E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C4C2771-B702-48B9-8DAA-34E6B1B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275E84-EEE1-45C9-9DBA-CEFECC51D6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ACDA35-68E3-4D2C-AF67-6B37469BA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DDD1EA4-E07D-4CF1-9DAE-1590B616E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9F2DC1E-F710-4CDF-9D92-26C67D7BC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3C10E7-20E4-4193-8CF7-D1F6D7FC6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72BF324-97C7-48F6-97DC-CA7285E9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7DF0F4-2415-4BF1-9DC2-DF032E921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994C40-8839-4CC8-B136-23B6AA3D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7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72F36AA-C22D-43AB-BE12-22CEB157E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A037A5-EC06-4E3D-9975-B78DBECBC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8F4358-62A9-4169-849D-2B78A9BAD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34F973-C3E9-4D52-B2CD-55680BFEA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09781E-3310-43A8-A875-9AC48F051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79590D-0A3B-4001-9AC6-665BCAEE4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B67AAC-5DD4-4E30-A16E-8D65D1843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D23318-D3FC-44C6-A2F4-359397C3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AF52F6-A5AB-4924-9196-935721E15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52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24B0DE-4262-40D3-9493-C2552A6F9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99FBAB6-880D-4C7A-96C4-A525B445C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85BAB1-EB8F-4749-BEF0-8F768E3537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2B5487-BCD4-426B-8D7E-A30B8C105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FE62C7-74DD-4C4C-90D5-723971686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AC4841-1A7D-4007-82C9-6E631968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3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BC13D-8D95-4F7D-9D1C-2CF21760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3B2377-66E7-4D12-90B7-9E7A263E5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9D37ED-0BA0-4EE5-B81B-B12277F262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45162-1590-413C-9674-E0C2F75E1F39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20FC8E-7F60-4EA4-A850-1F433500CC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E8FE4E-02A0-406C-BCBB-C8DAA10A0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6F937-03F1-48A4-9B4F-3B96A3EA0D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66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DED883-34BE-4043-B4C0-0ADBF3BEF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0686" y="1493183"/>
            <a:ext cx="7750628" cy="39850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Информатика.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6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приложения</a:t>
            </a:r>
            <a:r>
              <a:rPr lang="ru-RU" sz="2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6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«Конвертер арабских чисел в римские»</a:t>
            </a:r>
            <a:r>
              <a:rPr lang="ru-RU" sz="260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6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использованием языка программирования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6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высокого уровня </a:t>
            </a:r>
            <a:r>
              <a:rPr lang="ru-RU" sz="2600" b="1" dirty="0" err="1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PascalABC.Net</a:t>
            </a:r>
            <a:r>
              <a:rPr lang="ru-RU" sz="2600" b="1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2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63391-CED3-47CE-8FBA-A55AEA085CA1}"/>
              </a:ext>
            </a:extLst>
          </p:cNvPr>
          <p:cNvSpPr txBox="1"/>
          <p:nvPr/>
        </p:nvSpPr>
        <p:spPr>
          <a:xfrm>
            <a:off x="2830286" y="375714"/>
            <a:ext cx="6531428" cy="7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Бюджетное образовательное учреждение г. Омска "Средняя </a:t>
            </a:r>
            <a:b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общеобразовательная школа №23".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B26CB6-15CF-4FD5-8EBD-6C222E32E41B}"/>
              </a:ext>
            </a:extLst>
          </p:cNvPr>
          <p:cNvSpPr txBox="1"/>
          <p:nvPr/>
        </p:nvSpPr>
        <p:spPr>
          <a:xfrm>
            <a:off x="8415496" y="5475482"/>
            <a:ext cx="3776504" cy="802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 ученик 9Б класса: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Чугунов Д.А</a:t>
            </a: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Преподаватель информатики: </a:t>
            </a:r>
            <a:r>
              <a:rPr lang="ru-RU" sz="14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Барбашев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И.А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19D78-836E-4BF4-9C23-8CE709A1F5D4}"/>
              </a:ext>
            </a:extLst>
          </p:cNvPr>
          <p:cNvSpPr txBox="1"/>
          <p:nvPr/>
        </p:nvSpPr>
        <p:spPr>
          <a:xfrm>
            <a:off x="5474676" y="6275274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Омск, 2021</a:t>
            </a:r>
          </a:p>
        </p:txBody>
      </p:sp>
    </p:spTree>
    <p:extLst>
      <p:ext uri="{BB962C8B-B14F-4D97-AF65-F5344CB8AC3E}">
        <p14:creationId xmlns:p14="http://schemas.microsoft.com/office/powerpoint/2010/main" val="2817467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E79926BB-D67E-4959-944A-C27BC7252A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045" y="1880812"/>
            <a:ext cx="6463909" cy="4475014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34999A-F6D2-4DF1-A3A4-9329E8DED56A}"/>
              </a:ext>
            </a:extLst>
          </p:cNvPr>
          <p:cNvSpPr txBox="1"/>
          <p:nvPr/>
        </p:nvSpPr>
        <p:spPr>
          <a:xfrm>
            <a:off x="2308712" y="725714"/>
            <a:ext cx="75745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ГПИ и алгоритма</a:t>
            </a:r>
          </a:p>
        </p:txBody>
      </p:sp>
    </p:spTree>
    <p:extLst>
      <p:ext uri="{BB962C8B-B14F-4D97-AF65-F5344CB8AC3E}">
        <p14:creationId xmlns:p14="http://schemas.microsoft.com/office/powerpoint/2010/main" val="265749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DE0F28-DE5F-49C9-AAA9-C63785F4D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26" y="280608"/>
            <a:ext cx="11199747" cy="629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1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CCBB7C-AB4D-4AF8-83AA-2EAA2328C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44442"/>
            <a:ext cx="11328400" cy="636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03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F63A77-D8BF-4ED9-9704-8A657CD35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74" y="269053"/>
            <a:ext cx="11240851" cy="631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3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C6673E-0D02-42FE-8B6A-E99878D99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81" y="277097"/>
            <a:ext cx="11212237" cy="630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2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DD5D29C-D0F3-4D19-8DBE-81FDCCB54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62129"/>
            <a:ext cx="9601196" cy="115265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0D6D24B3-3769-495E-B126-5C02019BE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14788"/>
            <a:ext cx="9601196" cy="346108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подводя свою работу к концу, я понял, что данная программа может оказаться крайне полезной во многих сценариях использования. Приложение «Перевод арабских чисел в римские» является быстрым и вычислительно точным, работает без каких-либо пререканий и ошибок. 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Разрабатывая его, я научился работать с конструктором </a:t>
            </a:r>
            <a:r>
              <a:rPr lang="en-US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WindowsForms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стал лучше разбираться в римском счёте и смог доказать гипотезу о возможности воссоздания программы переводчика римских чисел в арабские, с использованием языка программирования </a:t>
            </a:r>
            <a:r>
              <a:rPr lang="en-US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PascalABC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был интересный опыт, я надеюсь, что в ближайшем будущем смогу написать ещё что-нибудь действительно полезное.</a:t>
            </a:r>
          </a:p>
        </p:txBody>
      </p:sp>
    </p:spTree>
    <p:extLst>
      <p:ext uri="{BB962C8B-B14F-4D97-AF65-F5344CB8AC3E}">
        <p14:creationId xmlns:p14="http://schemas.microsoft.com/office/powerpoint/2010/main" val="282479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4B85E-1F75-4613-8EFD-C1F9353EF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178079-BE7E-41FC-8017-266D5AB85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119"/>
            <a:ext cx="12191999" cy="6887119"/>
          </a:xfrm>
        </p:spPr>
      </p:pic>
    </p:spTree>
    <p:extLst>
      <p:ext uri="{BB962C8B-B14F-4D97-AF65-F5344CB8AC3E}">
        <p14:creationId xmlns:p14="http://schemas.microsoft.com/office/powerpoint/2010/main" val="297524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9212FA-9352-4A71-BBAC-7E8E5B13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105504"/>
            <a:ext cx="9601196" cy="130386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49FCD4-4192-4697-A03E-E10D5E85D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09371"/>
            <a:ext cx="9601196" cy="374468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Число – одно из основных понятий математики, используемое для количественной характеристики, сравнения, нумерации объектов и их частей. С ними мы встречаемся ежедневно, на уроках математики или физики, при покупке продуктов питания или билета в кино.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уверен в том, что у вас были случаи, когда вы не понимали, что за число находится перед вами и это не удивительно, ведь как минимум непривычно, пользуясь всю жизнь арабскими числами наблюдать перед собой, к примеру, римский счет.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жизненной ситуации, когда человек сам не в состоянии понять, что за число ему пытались донести – он пользуется специальными словарями и это абсолютно нормально, но далеко не всегда удобно. В этом случае на помощь приходят программы переводчики или же конвертеры чисел из одного вида в другой.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06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33EEF-3AF1-409A-9C46-183E9F200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149048"/>
            <a:ext cx="9601196" cy="130386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BFD3C3-B889-423E-B5BF-9942F457A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452914"/>
            <a:ext cx="9895112" cy="3933371"/>
          </a:xfrm>
        </p:spPr>
        <p:txBody>
          <a:bodyPr>
            <a:normAutofit lnSpcReduction="10000"/>
          </a:bodyPr>
          <a:lstStyle/>
          <a:p>
            <a:r>
              <a:rPr lang="ru-RU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целью проекта является написание программы переводчика чисел с арабского счёта на римский на языке программирования </a:t>
            </a:r>
            <a:r>
              <a:rPr lang="en-US" sz="23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PascalABC.Net</a:t>
            </a:r>
            <a:r>
              <a:rPr lang="en-US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указанное цели осуществляется путём решения следующих задач: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словарь римские-арабские числа;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Научиться работать с конструктором </a:t>
            </a:r>
            <a:r>
              <a:rPr lang="en-US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Windows Forms</a:t>
            </a: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Составить алгоритм выполнения программы</a:t>
            </a:r>
            <a:r>
              <a:rPr lang="en-US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9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отладку</a:t>
            </a:r>
            <a:r>
              <a:rPr lang="en-US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9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финальные тесты.</a:t>
            </a: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81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98BDA-BE2A-4071-9F2B-55AE2BECD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72418"/>
            <a:ext cx="9601196" cy="112243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часть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CF2620-BE46-4813-90B6-210EC9A7B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23886"/>
            <a:ext cx="10112828" cy="345198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PascalABC.NET — высокоуровневый язык программирования Паскаль нового поколения, включающий классический Паскаль, большинство возможностей языка Delphi, а также ряд собственных расширений.</a:t>
            </a: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ЯП (язык программирования) – это знаковая система, предназначенная для записи компьютерных программ в понятном для человека виде.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Низкоуровневые языки программирования – языки, не имеющие абстрактной прослойки между уровнем железа и уровнем прошивки. 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Высокоуровневые языки программирования – языки, имеющие слои абстракции между железом и программой, представленные в виде трансляторов с целью облегчения решения сложных программных задач и упрощения портирования программного обеспечения.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245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CAC19-894E-426A-BD47-E4FB6F07E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62743"/>
            <a:ext cx="9601196" cy="1153885"/>
          </a:xfrm>
        </p:spPr>
        <p:txBody>
          <a:bodyPr/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часть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667567-C3A1-48F8-BF85-C6644AE54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16628"/>
            <a:ext cx="10115282" cy="3842504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создания программы: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Определиться с тем, что ему нужно реализовать и иметь примерное представление о поставленной задаче.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необходимости разделить цельный проект на несколько подпрограмм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Продумать архитектуру приложения и его подпрограмм.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план разработки алгоритма как программы в целом, так и каждой подпрограммы, входящей в неё.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Написать первую версию всего проекта или входящего в него приложения</a:t>
            </a:r>
            <a:r>
              <a:rPr lang="ru-RU" sz="27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отладку написанного.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финальные тесты проекта или входящего в него приложения</a:t>
            </a:r>
            <a:r>
              <a:rPr lang="en-US" sz="2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разделении программы на несколько подпрограмм повторить шаги 5-7 для каждой её части и объединить </a:t>
            </a:r>
            <a:b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всё в одно целое</a:t>
            </a:r>
            <a:endParaRPr lang="en-US" sz="29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0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03AE6-0588-4C5B-A568-BCEB2F1B4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62130"/>
            <a:ext cx="9601196" cy="115265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66C4F0-7F19-4D18-B3EA-01E74FC08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14788"/>
            <a:ext cx="9601196" cy="346108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ользовательский интерфейс – способ взаимодействия пользователя и программы.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Текстовый пользовательский интерфейс (интерфейс командной строки) использует для операций ввода-вывода и представления информации исключительно набор буквенно-цифровых символов, а также элементов псевдографики – символов, отображающие графические примитивы. 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Графический пользовательский интерфейс (ГПИ) основан на представлении всех доступных пользователю объектов в виде графических компонентов экрана таких как кнопки, значки, изображения и т.д. 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90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336911F-D796-4B81-99A4-2E2DDBD7033F}"/>
              </a:ext>
            </a:extLst>
          </p:cNvPr>
          <p:cNvSpPr txBox="1"/>
          <p:nvPr/>
        </p:nvSpPr>
        <p:spPr>
          <a:xfrm>
            <a:off x="2235200" y="1116931"/>
            <a:ext cx="111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ГПИ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FF6372-DE21-412B-ACF2-A9B31F777AA0}"/>
              </a:ext>
            </a:extLst>
          </p:cNvPr>
          <p:cNvSpPr txBox="1"/>
          <p:nvPr/>
        </p:nvSpPr>
        <p:spPr>
          <a:xfrm>
            <a:off x="8823069" y="1116930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ТПИ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9DFFF1-54BF-4DA1-89DC-5C8584C93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4699"/>
            <a:ext cx="6212115" cy="349431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A1431F-4EA6-4B13-8BAC-3BE2E6AD8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15" y="2044698"/>
            <a:ext cx="5979885" cy="349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787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45E39-E295-43CC-9D37-B924273C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262129"/>
            <a:ext cx="9601196" cy="115265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640CB0-E64F-4216-8C94-6DF6019F3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14787"/>
            <a:ext cx="10128160" cy="3831467"/>
          </a:xfrm>
        </p:spPr>
        <p:txBody>
          <a:bodyPr>
            <a:normAutofit lnSpcReduction="10000"/>
          </a:bodyPr>
          <a:lstStyle/>
          <a:p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требовалось для примерного алгоритма программы: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оздать словарь для перевода чисел до 1000</a:t>
            </a:r>
            <a:r>
              <a:rPr lang="en-US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15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рганизовать ввод необходимого арабского числа</a:t>
            </a:r>
            <a:r>
              <a:rPr lang="en-US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15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Задать функцию, которая будет получать на вход введенное число и переводить все его арабские части в аналогичные римские</a:t>
            </a:r>
            <a:r>
              <a:rPr lang="en-US" sz="15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5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разработки: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Узнать, как можно реализовать графический интерфейс на языке программирования </a:t>
            </a:r>
            <a:r>
              <a:rPr lang="en-US" sz="15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PascalABC</a:t>
            </a: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Net</a:t>
            </a: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графический интерфейс</a:t>
            </a:r>
            <a:r>
              <a:rPr lang="en-US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словарь арабское-римское число до 1000;</a:t>
            </a:r>
            <a:endParaRPr lang="ru-RU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Написать функцию переводчик</a:t>
            </a:r>
            <a:r>
              <a:rPr lang="en-US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5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Объединить графический интерфейс и функцию.</a:t>
            </a:r>
            <a:endParaRPr lang="ru-RU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40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Объект 20">
            <a:extLst>
              <a:ext uri="{FF2B5EF4-FFF2-40B4-BE49-F238E27FC236}">
                <a16:creationId xmlns:a16="http://schemas.microsoft.com/office/drawing/2014/main" id="{B06E09DF-5288-4AB7-94C2-B7760F16FA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59" y="1473252"/>
            <a:ext cx="5884677" cy="5167034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5FE8DDA-19D2-4CED-ABC5-483D1483B566}"/>
              </a:ext>
            </a:extLst>
          </p:cNvPr>
          <p:cNvSpPr txBox="1"/>
          <p:nvPr/>
        </p:nvSpPr>
        <p:spPr>
          <a:xfrm>
            <a:off x="2095061" y="537028"/>
            <a:ext cx="80018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функции-переводчика</a:t>
            </a:r>
          </a:p>
        </p:txBody>
      </p:sp>
    </p:spTree>
    <p:extLst>
      <p:ext uri="{BB962C8B-B14F-4D97-AF65-F5344CB8AC3E}">
        <p14:creationId xmlns:p14="http://schemas.microsoft.com/office/powerpoint/2010/main" val="549032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715</Words>
  <Application>Microsoft Office PowerPoint</Application>
  <PresentationFormat>Широкоэкранный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Введение</vt:lpstr>
      <vt:lpstr>Цели и задачи проекта</vt:lpstr>
      <vt:lpstr>Теоретическая часть</vt:lpstr>
      <vt:lpstr>Теоретическая часть</vt:lpstr>
      <vt:lpstr>Практическая часть</vt:lpstr>
      <vt:lpstr>Презентация PowerPoint</vt:lpstr>
      <vt:lpstr>Практическая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 чугунов</dc:creator>
  <cp:lastModifiedBy>данил чугунов</cp:lastModifiedBy>
  <cp:revision>1</cp:revision>
  <dcterms:created xsi:type="dcterms:W3CDTF">2021-12-20T11:23:59Z</dcterms:created>
  <dcterms:modified xsi:type="dcterms:W3CDTF">2021-12-20T15:09:57Z</dcterms:modified>
</cp:coreProperties>
</file>