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51D3AF-4916-4882-8F0A-A3C2A381C58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7BC589A-7F57-4FD0-873F-991EAA18F0F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857232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Доброе утро!</a:t>
            </a:r>
            <a:endParaRPr lang="ru-RU" sz="6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21962" t="13672" r="37957" b="16015"/>
          <a:stretch>
            <a:fillRect/>
          </a:stretch>
        </p:blipFill>
        <p:spPr bwMode="auto">
          <a:xfrm>
            <a:off x="4857752" y="3011113"/>
            <a:ext cx="3900316" cy="384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Проверяем!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err="1" smtClean="0"/>
              <a:t>Кре</a:t>
            </a:r>
            <a:r>
              <a:rPr lang="ru-RU" sz="4400" b="1" dirty="0" err="1" smtClean="0">
                <a:solidFill>
                  <a:srgbClr val="00B050"/>
                </a:solidFill>
              </a:rPr>
              <a:t>п</a:t>
            </a:r>
            <a:r>
              <a:rPr lang="ru-RU" dirty="0" err="1" smtClean="0"/>
              <a:t>кий-кре</a:t>
            </a:r>
            <a:r>
              <a:rPr lang="ru-RU" sz="4400" b="1" dirty="0" err="1" smtClean="0">
                <a:solidFill>
                  <a:srgbClr val="00B050"/>
                </a:solidFill>
              </a:rPr>
              <a:t>п</a:t>
            </a:r>
            <a:r>
              <a:rPr lang="ru-RU" dirty="0" err="1" smtClean="0"/>
              <a:t>ок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М</a:t>
            </a:r>
            <a:r>
              <a:rPr lang="ru-RU" sz="4400" b="1" dirty="0" smtClean="0">
                <a:solidFill>
                  <a:srgbClr val="00B050"/>
                </a:solidFill>
              </a:rPr>
              <a:t>о</a:t>
            </a:r>
            <a:r>
              <a:rPr lang="ru-RU" dirty="0" smtClean="0"/>
              <a:t>роз - словарное слово.</a:t>
            </a:r>
          </a:p>
          <a:p>
            <a:pPr>
              <a:buNone/>
            </a:pPr>
            <a:r>
              <a:rPr lang="ru-RU" dirty="0" smtClean="0"/>
              <a:t>Со</a:t>
            </a:r>
            <a:r>
              <a:rPr lang="ru-RU" sz="4400" b="1" dirty="0" smtClean="0">
                <a:solidFill>
                  <a:srgbClr val="00B050"/>
                </a:solidFill>
              </a:rPr>
              <a:t>л</a:t>
            </a:r>
            <a:r>
              <a:rPr lang="ru-RU" dirty="0" smtClean="0"/>
              <a:t>нце – со</a:t>
            </a:r>
            <a:r>
              <a:rPr lang="ru-RU" sz="4400" b="1" dirty="0" smtClean="0">
                <a:solidFill>
                  <a:srgbClr val="00B050"/>
                </a:solidFill>
              </a:rPr>
              <a:t>л</a:t>
            </a:r>
            <a:r>
              <a:rPr lang="ru-RU" dirty="0" smtClean="0"/>
              <a:t>нышко.</a:t>
            </a:r>
          </a:p>
          <a:p>
            <a:pPr>
              <a:buNone/>
            </a:pPr>
            <a:r>
              <a:rPr lang="ru-RU" dirty="0" smtClean="0"/>
              <a:t>Раст</a:t>
            </a:r>
            <a:r>
              <a:rPr lang="ru-RU" sz="4400" b="1" dirty="0" smtClean="0">
                <a:solidFill>
                  <a:srgbClr val="00B050"/>
                </a:solidFill>
              </a:rPr>
              <a:t>о</a:t>
            </a:r>
            <a:r>
              <a:rPr lang="ru-RU" dirty="0" smtClean="0"/>
              <a:t>пило – т</a:t>
            </a:r>
            <a:r>
              <a:rPr lang="ru-RU" sz="4400" b="1" dirty="0" smtClean="0">
                <a:solidFill>
                  <a:srgbClr val="00B050"/>
                </a:solidFill>
              </a:rPr>
              <a:t>о</a:t>
            </a:r>
            <a:r>
              <a:rPr lang="ru-RU" dirty="0" smtClean="0"/>
              <a:t>пит.</a:t>
            </a:r>
          </a:p>
          <a:p>
            <a:pPr>
              <a:buNone/>
            </a:pPr>
            <a:r>
              <a:rPr lang="ru-RU" dirty="0" smtClean="0"/>
              <a:t>Заз</a:t>
            </a:r>
            <a:r>
              <a:rPr lang="ru-RU" sz="4400" b="1" dirty="0" smtClean="0">
                <a:solidFill>
                  <a:srgbClr val="00B050"/>
                </a:solidFill>
              </a:rPr>
              <a:t>е</a:t>
            </a:r>
            <a:r>
              <a:rPr lang="ru-RU" dirty="0" smtClean="0"/>
              <a:t>л</a:t>
            </a:r>
            <a:r>
              <a:rPr lang="ru-RU" sz="4800" b="1" dirty="0" smtClean="0">
                <a:solidFill>
                  <a:srgbClr val="00B050"/>
                </a:solidFill>
              </a:rPr>
              <a:t>е</a:t>
            </a:r>
            <a:r>
              <a:rPr lang="ru-RU" dirty="0" smtClean="0"/>
              <a:t>нели – з</a:t>
            </a:r>
            <a:r>
              <a:rPr lang="ru-RU" sz="4800" dirty="0" smtClean="0">
                <a:solidFill>
                  <a:srgbClr val="00B050"/>
                </a:solidFill>
              </a:rPr>
              <a:t>е</a:t>
            </a:r>
            <a:r>
              <a:rPr lang="ru-RU" dirty="0" smtClean="0"/>
              <a:t>лень, зел</a:t>
            </a:r>
            <a:r>
              <a:rPr lang="ru-RU" sz="4800" b="1" dirty="0" smtClean="0">
                <a:solidFill>
                  <a:srgbClr val="00B050"/>
                </a:solidFill>
              </a:rPr>
              <a:t>ё</a:t>
            </a:r>
            <a:r>
              <a:rPr lang="ru-RU" dirty="0" smtClean="0"/>
              <a:t>ный.</a:t>
            </a:r>
          </a:p>
          <a:p>
            <a:pPr>
              <a:buNone/>
            </a:pPr>
            <a:r>
              <a:rPr lang="ru-RU" dirty="0" smtClean="0"/>
              <a:t>П</a:t>
            </a:r>
            <a:r>
              <a:rPr lang="ru-RU" sz="4800" b="1" dirty="0" smtClean="0">
                <a:solidFill>
                  <a:srgbClr val="00B050"/>
                </a:solidFill>
              </a:rPr>
              <a:t>о</a:t>
            </a:r>
            <a:r>
              <a:rPr lang="ru-RU" dirty="0" smtClean="0"/>
              <a:t>ля – п</a:t>
            </a:r>
            <a:r>
              <a:rPr lang="ru-RU" sz="4800" b="1" dirty="0" smtClean="0">
                <a:solidFill>
                  <a:srgbClr val="00B050"/>
                </a:solidFill>
              </a:rPr>
              <a:t>о</a:t>
            </a:r>
            <a:r>
              <a:rPr lang="ru-RU" dirty="0" smtClean="0"/>
              <a:t>ле.</a:t>
            </a:r>
          </a:p>
          <a:p>
            <a:pPr>
              <a:buNone/>
            </a:pPr>
            <a:r>
              <a:rPr lang="ru-RU" dirty="0" smtClean="0"/>
              <a:t>В</a:t>
            </a:r>
            <a:r>
              <a:rPr lang="ru-RU" sz="4800" b="1" dirty="0" smtClean="0">
                <a:solidFill>
                  <a:srgbClr val="00B050"/>
                </a:solidFill>
              </a:rPr>
              <a:t>е</a:t>
            </a:r>
            <a:r>
              <a:rPr lang="ru-RU" dirty="0" smtClean="0"/>
              <a:t>сна – </a:t>
            </a:r>
            <a:r>
              <a:rPr lang="ru-RU" dirty="0" err="1" smtClean="0"/>
              <a:t>в</a:t>
            </a:r>
            <a:r>
              <a:rPr lang="ru-RU" sz="4800" b="1" dirty="0" err="1" smtClean="0">
                <a:solidFill>
                  <a:srgbClr val="00B050"/>
                </a:solidFill>
              </a:rPr>
              <a:t>Ё</a:t>
            </a:r>
            <a:r>
              <a:rPr lang="ru-RU" dirty="0" err="1" smtClean="0"/>
              <a:t>сны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З</a:t>
            </a:r>
            <a:r>
              <a:rPr lang="ru-RU" sz="4800" b="1" dirty="0" smtClean="0">
                <a:solidFill>
                  <a:srgbClr val="00B050"/>
                </a:solidFill>
              </a:rPr>
              <a:t>е</a:t>
            </a:r>
            <a:r>
              <a:rPr lang="ru-RU" dirty="0" smtClean="0"/>
              <a:t>млёй – з</a:t>
            </a:r>
            <a:r>
              <a:rPr lang="ru-RU" sz="4800" b="1" dirty="0" smtClean="0">
                <a:solidFill>
                  <a:srgbClr val="00B050"/>
                </a:solidFill>
              </a:rPr>
              <a:t>е</a:t>
            </a:r>
            <a:r>
              <a:rPr lang="ru-RU" dirty="0" smtClean="0"/>
              <a:t>мли.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857232"/>
            <a:ext cx="749808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</a:rPr>
              <a:t>Вспомним всё о глаголе.</a:t>
            </a:r>
            <a:endParaRPr lang="ru-RU" sz="44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9334" t="18683" r="25329" b="18945"/>
          <a:stretch>
            <a:fillRect/>
          </a:stretch>
        </p:blipFill>
        <p:spPr bwMode="auto">
          <a:xfrm>
            <a:off x="1714480" y="2428868"/>
            <a:ext cx="6858048" cy="368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с учебником.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Страница 86 № 157.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6677" t="29480" r="31712" b="16809"/>
          <a:stretch>
            <a:fillRect/>
          </a:stretch>
        </p:blipFill>
        <p:spPr bwMode="auto">
          <a:xfrm>
            <a:off x="1714480" y="2357430"/>
            <a:ext cx="671517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/>
              <a:t>Проверяем!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142984"/>
            <a:ext cx="8143900" cy="510541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</a:t>
            </a:r>
            <a:r>
              <a:rPr lang="ru-RU" dirty="0" smtClean="0"/>
              <a:t>однял </a:t>
            </a:r>
            <a:r>
              <a:rPr lang="ru-RU" dirty="0" smtClean="0"/>
              <a:t>(что сделал?) </a:t>
            </a:r>
            <a:r>
              <a:rPr lang="ru-RU" dirty="0" smtClean="0"/>
              <a:t>прошедшее время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Застучал (что сделал?) </a:t>
            </a:r>
            <a:r>
              <a:rPr lang="ru-RU" dirty="0" smtClean="0"/>
              <a:t>прошедшее время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Затрещал (что сделал?) </a:t>
            </a:r>
            <a:r>
              <a:rPr lang="ru-RU" dirty="0" smtClean="0"/>
              <a:t>прошедшее время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Упёрся (что сделал?) </a:t>
            </a:r>
            <a:r>
              <a:rPr lang="ru-RU" dirty="0" smtClean="0"/>
              <a:t>прошедшее время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Размахнулся (что сделал?) </a:t>
            </a:r>
            <a:r>
              <a:rPr lang="ru-RU" dirty="0" smtClean="0"/>
              <a:t>прошедшее время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Задолбил (что сделал?) </a:t>
            </a:r>
            <a:r>
              <a:rPr lang="ru-RU" dirty="0" smtClean="0"/>
              <a:t>прошедшее время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Жужжит (что делает?) </a:t>
            </a:r>
            <a:r>
              <a:rPr lang="ru-RU" dirty="0" smtClean="0"/>
              <a:t>настоящее время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Думает (что делает?) </a:t>
            </a:r>
            <a:r>
              <a:rPr lang="ru-RU" dirty="0" smtClean="0"/>
              <a:t>настоящее время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Взвился (что сделал?) </a:t>
            </a:r>
            <a:r>
              <a:rPr lang="ru-RU" dirty="0" smtClean="0"/>
              <a:t>прошедшее время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 l="21413" t="21484" r="37408" b="23828"/>
          <a:stretch>
            <a:fillRect/>
          </a:stretch>
        </p:blipFill>
        <p:spPr bwMode="auto">
          <a:xfrm>
            <a:off x="-1" y="0"/>
            <a:ext cx="91848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14437" t="12500" r="30986" b="15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</TotalTime>
  <Words>117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Доброе утро!</vt:lpstr>
      <vt:lpstr>Проверяем!</vt:lpstr>
      <vt:lpstr>Слайд 3</vt:lpstr>
      <vt:lpstr>Работа с учебником.</vt:lpstr>
      <vt:lpstr>Проверяем!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утро!</dc:title>
  <dc:creator>Мои документы</dc:creator>
  <cp:lastModifiedBy>Мои документы</cp:lastModifiedBy>
  <cp:revision>3</cp:revision>
  <dcterms:created xsi:type="dcterms:W3CDTF">2022-04-06T15:06:24Z</dcterms:created>
  <dcterms:modified xsi:type="dcterms:W3CDTF">2022-04-06T15:28:22Z</dcterms:modified>
</cp:coreProperties>
</file>