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2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DFCEF-F653-46DF-B2AA-6EECCFBF3F1E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21321-653D-47DB-82F5-8238DC24DA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1928808"/>
            <a:ext cx="83499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/>
              <a:t>Воля и </a:t>
            </a:r>
            <a:r>
              <a:rPr lang="ru-RU" sz="4000" b="1" i="1" dirty="0" smtClean="0"/>
              <a:t>труд - дивные </a:t>
            </a:r>
            <a:r>
              <a:rPr lang="ru-RU" sz="4000" b="1" i="1" dirty="0"/>
              <a:t>всходы </a:t>
            </a:r>
            <a:r>
              <a:rPr lang="ru-RU" sz="4000" b="1" i="1" dirty="0" smtClean="0"/>
              <a:t>дают.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14437" t="12500" r="30986" b="15000"/>
          <a:stretch>
            <a:fillRect/>
          </a:stretch>
        </p:blipFill>
        <p:spPr bwMode="auto">
          <a:xfrm>
            <a:off x="1071538" y="428610"/>
            <a:ext cx="728667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6"/>
            <a:ext cx="8229600" cy="3394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/>
              <a:t>Два</a:t>
            </a:r>
            <a:r>
              <a:rPr lang="ru-RU" sz="4800" b="1" i="1" dirty="0" smtClean="0">
                <a:solidFill>
                  <a:srgbClr val="C00000"/>
                </a:solidFill>
              </a:rPr>
              <a:t>дц</a:t>
            </a:r>
            <a:r>
              <a:rPr lang="ru-RU" sz="4800" b="1" i="1" dirty="0" smtClean="0"/>
              <a:t>ать сед</a:t>
            </a:r>
            <a:r>
              <a:rPr lang="ru-RU" sz="4800" b="1" i="1" dirty="0" smtClean="0">
                <a:solidFill>
                  <a:srgbClr val="C00000"/>
                </a:solidFill>
              </a:rPr>
              <a:t>ь</a:t>
            </a:r>
            <a:r>
              <a:rPr lang="ru-RU" sz="4800" b="1" i="1" dirty="0" smtClean="0"/>
              <a:t>мое апреля</a:t>
            </a:r>
          </a:p>
          <a:p>
            <a:pPr algn="ctr">
              <a:buNone/>
            </a:pPr>
            <a:r>
              <a:rPr lang="ru-RU" sz="4800" b="1" i="1" dirty="0" smtClean="0"/>
              <a:t>Кла</a:t>
            </a:r>
            <a:r>
              <a:rPr lang="ru-RU" sz="4800" b="1" i="1" dirty="0" smtClean="0">
                <a:solidFill>
                  <a:srgbClr val="C00000"/>
                </a:solidFill>
              </a:rPr>
              <a:t>сс</a:t>
            </a:r>
            <a:r>
              <a:rPr lang="ru-RU" sz="4800" b="1" i="1" dirty="0" smtClean="0"/>
              <a:t>ная работа</a:t>
            </a:r>
          </a:p>
          <a:p>
            <a:pPr algn="ctr">
              <a:buNone/>
            </a:pPr>
            <a:r>
              <a:rPr lang="ru-RU" sz="4800" b="1" i="1" dirty="0" smtClean="0"/>
              <a:t>Ср</a:t>
            </a:r>
            <a:r>
              <a:rPr lang="ru-RU" sz="4800" b="1" i="1" dirty="0" smtClean="0">
                <a:solidFill>
                  <a:srgbClr val="C00000"/>
                </a:solidFill>
              </a:rPr>
              <a:t>е</a:t>
            </a:r>
            <a:r>
              <a:rPr lang="ru-RU" sz="4800" b="1" i="1" dirty="0" smtClean="0"/>
              <a:t>да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Минутка чистописания</a:t>
            </a:r>
            <a:endParaRPr lang="ru-RU" b="1" i="1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 l="23636" t="44398" r="54029" b="39363"/>
          <a:stretch>
            <a:fillRect/>
          </a:stretch>
        </p:blipFill>
        <p:spPr bwMode="auto">
          <a:xfrm>
            <a:off x="1000100" y="1142990"/>
            <a:ext cx="67151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/>
              <a:t>Словарная работа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72"/>
            <a:ext cx="8229600" cy="428628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900" b="1" i="1" dirty="0" smtClean="0">
                <a:solidFill>
                  <a:srgbClr val="C00000"/>
                </a:solidFill>
              </a:rPr>
              <a:t>Тема урока:</a:t>
            </a:r>
          </a:p>
          <a:p>
            <a:pPr algn="ctr">
              <a:buNone/>
            </a:pPr>
            <a:r>
              <a:rPr lang="ru-RU" sz="3900" b="1" i="1" dirty="0" smtClean="0"/>
              <a:t>Изменение имени прилагательного по родам.</a:t>
            </a:r>
          </a:p>
          <a:p>
            <a:pPr algn="ctr">
              <a:buNone/>
            </a:pPr>
            <a:endParaRPr lang="ru-RU" sz="3900" b="1" i="1" dirty="0"/>
          </a:p>
          <a:p>
            <a:pPr algn="ctr">
              <a:buNone/>
            </a:pPr>
            <a:r>
              <a:rPr lang="ru-RU" sz="3900" b="1" i="1" dirty="0" smtClean="0">
                <a:solidFill>
                  <a:srgbClr val="C00000"/>
                </a:solidFill>
              </a:rPr>
              <a:t>Цель урока:</a:t>
            </a:r>
          </a:p>
          <a:p>
            <a:pPr algn="ctr">
              <a:buNone/>
            </a:pPr>
            <a:r>
              <a:rPr lang="ru-RU" sz="3900" b="1" i="1" dirty="0" smtClean="0"/>
              <a:t>Узнать…</a:t>
            </a:r>
          </a:p>
          <a:p>
            <a:pPr algn="ctr">
              <a:buNone/>
            </a:pPr>
            <a:r>
              <a:rPr lang="ru-RU" sz="3900" b="1" i="1" dirty="0" smtClean="0"/>
              <a:t>Учиться…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10"/>
            <a:ext cx="8229600" cy="435771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Имя прилагательное – это самостоятельная часть речи, которая обозначает …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- Имя прилагательное обозначает на следующие вопросы: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- Имя прилагательное зависит от …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- Имя прилагательное может изменяться по …</a:t>
            </a: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 l="36354" t="37308" r="32394" b="10625"/>
          <a:stretch>
            <a:fillRect/>
          </a:stretch>
        </p:blipFill>
        <p:spPr bwMode="auto">
          <a:xfrm>
            <a:off x="1428728" y="142858"/>
            <a:ext cx="678661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1714494"/>
            <a:ext cx="857256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Золотое </a:t>
            </a:r>
            <a:r>
              <a:rPr lang="ru-RU" sz="2800" b="1" dirty="0" smtClean="0">
                <a:solidFill>
                  <a:srgbClr val="00B050"/>
                </a:solidFill>
              </a:rPr>
              <a:t>(ср.р., ед.ч.) </a:t>
            </a:r>
            <a:r>
              <a:rPr lang="ru-RU" sz="2800" b="1" dirty="0" smtClean="0">
                <a:solidFill>
                  <a:schemeClr val="tx1"/>
                </a:solidFill>
              </a:rPr>
              <a:t>яблочко,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серебряному </a:t>
            </a:r>
            <a:r>
              <a:rPr lang="ru-RU" sz="2800" b="1" dirty="0" smtClean="0">
                <a:solidFill>
                  <a:srgbClr val="00B050"/>
                </a:solidFill>
              </a:rPr>
              <a:t>(ср.р., ед.ч) </a:t>
            </a:r>
            <a:r>
              <a:rPr lang="ru-RU" sz="2800" b="1" dirty="0" smtClean="0">
                <a:solidFill>
                  <a:schemeClr val="tx1"/>
                </a:solidFill>
              </a:rPr>
              <a:t>блюдечку,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огневая </a:t>
            </a:r>
            <a:r>
              <a:rPr lang="ru-RU" sz="2800" b="1" dirty="0" smtClean="0">
                <a:solidFill>
                  <a:srgbClr val="00B050"/>
                </a:solidFill>
              </a:rPr>
              <a:t>(ж.р., ед.ч.) </a:t>
            </a:r>
            <a:r>
              <a:rPr lang="ru-RU" sz="2800" b="1" dirty="0" smtClean="0">
                <a:solidFill>
                  <a:schemeClr val="tx1"/>
                </a:solidFill>
              </a:rPr>
              <a:t>стрела,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ни красная </a:t>
            </a:r>
            <a:r>
              <a:rPr lang="ru-RU" sz="2800" b="1" dirty="0" smtClean="0">
                <a:solidFill>
                  <a:srgbClr val="00B050"/>
                </a:solidFill>
              </a:rPr>
              <a:t>(ж.р., ед.ч.) </a:t>
            </a:r>
            <a:r>
              <a:rPr lang="ru-RU" sz="2800" b="1" dirty="0" smtClean="0">
                <a:solidFill>
                  <a:schemeClr val="tx1"/>
                </a:solidFill>
              </a:rPr>
              <a:t>девица,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 маленьком </a:t>
            </a:r>
            <a:r>
              <a:rPr lang="ru-RU" sz="2800" b="1" dirty="0" smtClean="0">
                <a:solidFill>
                  <a:srgbClr val="00B050"/>
                </a:solidFill>
              </a:rPr>
              <a:t>(м.р., ед.ч.) </a:t>
            </a:r>
            <a:r>
              <a:rPr lang="ru-RU" sz="2800" b="1" dirty="0" smtClean="0">
                <a:solidFill>
                  <a:schemeClr val="tx1"/>
                </a:solidFill>
              </a:rPr>
              <a:t>горшочке,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уха сладкая </a:t>
            </a:r>
            <a:r>
              <a:rPr lang="ru-RU" sz="2800" b="1" dirty="0" smtClean="0">
                <a:solidFill>
                  <a:srgbClr val="00B050"/>
                </a:solidFill>
              </a:rPr>
              <a:t>(ж.р., ед.ч.)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маленький </a:t>
            </a:r>
            <a:r>
              <a:rPr lang="ru-RU" sz="2800" b="1" dirty="0" smtClean="0">
                <a:solidFill>
                  <a:srgbClr val="00B050"/>
                </a:solidFill>
              </a:rPr>
              <a:t>(м.р., ед.ч.)</a:t>
            </a:r>
            <a:r>
              <a:rPr lang="ru-RU" sz="2800" b="1" dirty="0" smtClean="0">
                <a:solidFill>
                  <a:schemeClr val="tx1"/>
                </a:solidFill>
              </a:rPr>
              <a:t> конёк,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белое </a:t>
            </a:r>
            <a:r>
              <a:rPr lang="ru-RU" sz="2800" b="1" dirty="0" smtClean="0">
                <a:solidFill>
                  <a:srgbClr val="00B050"/>
                </a:solidFill>
              </a:rPr>
              <a:t>(ср.р., ед.ч.) </a:t>
            </a:r>
            <a:r>
              <a:rPr lang="ru-RU" sz="2800" b="1" dirty="0" smtClean="0">
                <a:solidFill>
                  <a:schemeClr val="tx1"/>
                </a:solidFill>
              </a:rPr>
              <a:t>полотенце.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1714494"/>
            <a:ext cx="357190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2143122"/>
            <a:ext cx="642942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3000378"/>
            <a:ext cx="357190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2571750"/>
            <a:ext cx="357190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3429006"/>
            <a:ext cx="428628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3857634"/>
            <a:ext cx="357190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4643452"/>
            <a:ext cx="357190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714744" y="4286262"/>
            <a:ext cx="357190" cy="35719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 l="35915" t="36250" r="32042" b="38036"/>
          <a:stretch>
            <a:fillRect/>
          </a:stretch>
        </p:blipFill>
        <p:spPr bwMode="auto">
          <a:xfrm>
            <a:off x="357158" y="357172"/>
            <a:ext cx="857256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rcRect l="31338" t="28214" r="35818" b="25625"/>
          <a:stretch>
            <a:fillRect/>
          </a:stretch>
        </p:blipFill>
        <p:spPr bwMode="auto">
          <a:xfrm>
            <a:off x="928662" y="142858"/>
            <a:ext cx="771530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131</Words>
  <Application>Microsoft Office PowerPoint</Application>
  <PresentationFormat>Экран (16:9)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Минутка чистописания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Мои документы</dc:creator>
  <cp:lastModifiedBy>Мои документы</cp:lastModifiedBy>
  <cp:revision>3</cp:revision>
  <dcterms:created xsi:type="dcterms:W3CDTF">2022-04-26T14:13:11Z</dcterms:created>
  <dcterms:modified xsi:type="dcterms:W3CDTF">2022-04-26T14:37:58Z</dcterms:modified>
</cp:coreProperties>
</file>