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228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4766310"/>
            <a:ext cx="2286000" cy="274320"/>
          </a:xfrm>
        </p:spPr>
        <p:txBody>
          <a:bodyPr/>
          <a:lstStyle>
            <a:lvl1pPr>
              <a:defRPr sz="1400"/>
            </a:lvl1pPr>
          </a:lstStyle>
          <a:p>
            <a:fld id="{98CCC4DF-03E4-4B12-AD4B-C51989FA1C6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4766310"/>
            <a:ext cx="3474720" cy="27432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4766310"/>
            <a:ext cx="1219200" cy="274320"/>
          </a:xfrm>
        </p:spPr>
        <p:txBody>
          <a:bodyPr/>
          <a:lstStyle/>
          <a:p>
            <a:fld id="{E87B31D9-D15D-465D-9E7B-51D9545AAE86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CC4DF-03E4-4B12-AD4B-C51989FA1C6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B31D9-D15D-465D-9E7B-51D9545AAE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CC4DF-03E4-4B12-AD4B-C51989FA1C6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B31D9-D15D-465D-9E7B-51D9545AAE8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4764881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42957" y="4835567"/>
            <a:ext cx="143137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4361127" y="2401464"/>
            <a:ext cx="438912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CC4DF-03E4-4B12-AD4B-C51989FA1C6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B31D9-D15D-465D-9E7B-51D9545AAE8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8229600" cy="370332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228850"/>
            <a:ext cx="6858000" cy="8001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3200400"/>
            <a:ext cx="6781800" cy="85725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4766310"/>
            <a:ext cx="2286000" cy="274320"/>
          </a:xfrm>
        </p:spPr>
        <p:txBody>
          <a:bodyPr/>
          <a:lstStyle/>
          <a:p>
            <a:fld id="{98CCC4DF-03E4-4B12-AD4B-C51989FA1C6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4766310"/>
            <a:ext cx="3474720" cy="27432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4766310"/>
            <a:ext cx="1520952" cy="274320"/>
          </a:xfrm>
        </p:spPr>
        <p:txBody>
          <a:bodyPr/>
          <a:lstStyle/>
          <a:p>
            <a:fld id="{E87B31D9-D15D-465D-9E7B-51D9545AAE8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114550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114550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229600" cy="6858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CC4DF-03E4-4B12-AD4B-C51989FA1C6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B31D9-D15D-465D-9E7B-51D9545AAE8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4041648" cy="370332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912114"/>
            <a:ext cx="4041648" cy="370332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229600" cy="6858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964406"/>
            <a:ext cx="4040188" cy="51435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1" y="971550"/>
            <a:ext cx="4041775" cy="51435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CC4DF-03E4-4B12-AD4B-C51989FA1C6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B31D9-D15D-465D-9E7B-51D9545AAE8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1600200"/>
            <a:ext cx="4038600" cy="302895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1600200"/>
            <a:ext cx="4038600" cy="302895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229600" cy="6858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CC4DF-03E4-4B12-AD4B-C51989FA1C6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B31D9-D15D-465D-9E7B-51D9545AAE86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42957" y="4835567"/>
            <a:ext cx="143137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CC4DF-03E4-4B12-AD4B-C51989FA1C6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B31D9-D15D-465D-9E7B-51D9545AAE86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4764881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42957" y="4835567"/>
            <a:ext cx="143137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228600"/>
            <a:ext cx="2514600" cy="62865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914401"/>
            <a:ext cx="2514600" cy="3632597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CC4DF-03E4-4B12-AD4B-C51989FA1C6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B31D9-D15D-465D-9E7B-51D9545AAE8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4764881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915025" y="2493169"/>
            <a:ext cx="452628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42957" y="4835567"/>
            <a:ext cx="143137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228600"/>
            <a:ext cx="5715000" cy="428625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75642"/>
            <a:ext cx="8229600" cy="506016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428750"/>
            <a:ext cx="8229600" cy="3202686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914400"/>
            <a:ext cx="8229600" cy="40005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CC4DF-03E4-4B12-AD4B-C51989FA1C6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B31D9-D15D-465D-9E7B-51D9545AAE8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4764881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42957" y="4835567"/>
            <a:ext cx="143137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375642"/>
            <a:ext cx="182880" cy="51435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229600" cy="74295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229600" cy="368274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4767263"/>
            <a:ext cx="2289048" cy="27432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8CCC4DF-03E4-4B12-AD4B-C51989FA1C6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4767263"/>
            <a:ext cx="3505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4767263"/>
            <a:ext cx="1981200" cy="27432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87B31D9-D15D-465D-9E7B-51D9545AAE86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4764881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85725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42957" y="4835567"/>
            <a:ext cx="143137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rcRect l="36383" t="31834" r="35116" b="49669"/>
          <a:stretch>
            <a:fillRect/>
          </a:stretch>
        </p:blipFill>
        <p:spPr bwMode="auto">
          <a:xfrm>
            <a:off x="500034" y="1071552"/>
            <a:ext cx="8072493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rcRect l="36332" t="43084" r="35353" b="32620"/>
          <a:stretch>
            <a:fillRect/>
          </a:stretch>
        </p:blipFill>
        <p:spPr bwMode="auto">
          <a:xfrm>
            <a:off x="500034" y="1000114"/>
            <a:ext cx="807249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endParaRPr lang="ru-RU" sz="4400" b="1" i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4400" b="1" i="1" dirty="0" smtClean="0">
                <a:solidFill>
                  <a:srgbClr val="C00000"/>
                </a:solidFill>
              </a:rPr>
              <a:t>Никто </a:t>
            </a:r>
            <a:r>
              <a:rPr lang="ru-RU" sz="4400" b="1" i="1" dirty="0" smtClean="0">
                <a:solidFill>
                  <a:srgbClr val="C00000"/>
                </a:solidFill>
              </a:rPr>
              <a:t>не спотыкается, лёжа в </a:t>
            </a:r>
            <a:r>
              <a:rPr lang="ru-RU" sz="4400" b="1" i="1" dirty="0" smtClean="0">
                <a:solidFill>
                  <a:srgbClr val="C00000"/>
                </a:solidFill>
              </a:rPr>
              <a:t>постели.</a:t>
            </a:r>
            <a:endParaRPr lang="ru-RU" sz="4400" b="1" i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b="1" i="1" dirty="0" smtClean="0"/>
              <a:t>Два</a:t>
            </a:r>
            <a:r>
              <a:rPr lang="ru-RU" sz="4400" b="1" i="1" dirty="0" smtClean="0">
                <a:solidFill>
                  <a:srgbClr val="C00000"/>
                </a:solidFill>
              </a:rPr>
              <a:t>дц</a:t>
            </a:r>
            <a:r>
              <a:rPr lang="ru-RU" sz="4400" b="1" i="1" dirty="0" smtClean="0"/>
              <a:t>ать вт</a:t>
            </a:r>
            <a:r>
              <a:rPr lang="ru-RU" sz="4400" b="1" i="1" dirty="0" smtClean="0">
                <a:solidFill>
                  <a:srgbClr val="C00000"/>
                </a:solidFill>
              </a:rPr>
              <a:t>о</a:t>
            </a:r>
            <a:r>
              <a:rPr lang="ru-RU" sz="4400" b="1" i="1" dirty="0" smtClean="0"/>
              <a:t>рое апреля</a:t>
            </a:r>
          </a:p>
          <a:p>
            <a:pPr algn="ctr">
              <a:buNone/>
            </a:pPr>
            <a:r>
              <a:rPr lang="ru-RU" sz="4400" b="1" i="1" dirty="0" smtClean="0"/>
              <a:t>Кла</a:t>
            </a:r>
            <a:r>
              <a:rPr lang="ru-RU" sz="4400" b="1" i="1" dirty="0" smtClean="0">
                <a:solidFill>
                  <a:srgbClr val="C00000"/>
                </a:solidFill>
              </a:rPr>
              <a:t>сс</a:t>
            </a:r>
            <a:r>
              <a:rPr lang="ru-RU" sz="4400" b="1" i="1" dirty="0" smtClean="0"/>
              <a:t>ная работа</a:t>
            </a:r>
          </a:p>
          <a:p>
            <a:pPr algn="ctr">
              <a:buNone/>
            </a:pPr>
            <a:r>
              <a:rPr lang="ru-RU" sz="4400" b="1" i="1" dirty="0" smtClean="0"/>
              <a:t>Пятница</a:t>
            </a:r>
            <a:endParaRPr lang="ru-RU" sz="4400" b="1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400" b="1" i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4400" b="1" i="1" dirty="0" smtClean="0">
                <a:solidFill>
                  <a:srgbClr val="C00000"/>
                </a:solidFill>
              </a:rPr>
              <a:t>Словарная работа</a:t>
            </a:r>
            <a:endParaRPr lang="ru-RU" sz="44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400" b="1" i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4400" b="1" i="1" dirty="0" smtClean="0">
                <a:solidFill>
                  <a:srgbClr val="C00000"/>
                </a:solidFill>
              </a:rPr>
              <a:t>Минутка чистописания</a:t>
            </a:r>
            <a:endParaRPr lang="ru-RU" sz="44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3600" b="1" i="1" dirty="0" smtClean="0">
                <a:solidFill>
                  <a:srgbClr val="C00000"/>
                </a:solidFill>
              </a:rPr>
              <a:t>Тема урока:</a:t>
            </a:r>
          </a:p>
          <a:p>
            <a:pPr algn="ctr">
              <a:buNone/>
            </a:pPr>
            <a:r>
              <a:rPr lang="ru-RU" sz="3600" b="1" dirty="0" smtClean="0"/>
              <a:t>Имя прилагательное. Синонимы.</a:t>
            </a:r>
          </a:p>
          <a:p>
            <a:pPr algn="ctr">
              <a:buNone/>
            </a:pPr>
            <a:endParaRPr lang="ru-RU" sz="3600" b="1" dirty="0" smtClean="0"/>
          </a:p>
          <a:p>
            <a:pPr algn="ctr">
              <a:buNone/>
            </a:pPr>
            <a:r>
              <a:rPr lang="ru-RU" sz="3600" b="1" i="1" dirty="0" smtClean="0">
                <a:solidFill>
                  <a:srgbClr val="C00000"/>
                </a:solidFill>
              </a:rPr>
              <a:t>Цель урока:</a:t>
            </a:r>
          </a:p>
          <a:p>
            <a:pPr algn="ctr">
              <a:buNone/>
            </a:pPr>
            <a:r>
              <a:rPr lang="ru-RU" sz="3600" b="1" dirty="0" smtClean="0"/>
              <a:t>Узнать …</a:t>
            </a:r>
          </a:p>
          <a:p>
            <a:pPr algn="ctr">
              <a:buNone/>
            </a:pPr>
            <a:r>
              <a:rPr lang="ru-RU" sz="3600" b="1" dirty="0" smtClean="0"/>
              <a:t>Учиться … 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400" b="1" i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4400" b="1" i="1" dirty="0" smtClean="0">
                <a:solidFill>
                  <a:srgbClr val="C00000"/>
                </a:solidFill>
              </a:rPr>
              <a:t>Я смогу …, потому что … </a:t>
            </a:r>
            <a:endParaRPr lang="ru-RU" sz="4400" b="1" i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Снимок экрана (1080).png"/>
          <p:cNvPicPr>
            <a:picLocks noChangeAspect="1"/>
          </p:cNvPicPr>
          <p:nvPr/>
        </p:nvPicPr>
        <p:blipFill>
          <a:blip r:embed="rId2"/>
          <a:srcRect l="18750" t="19429" r="52344" b="26377"/>
          <a:stretch>
            <a:fillRect/>
          </a:stretch>
        </p:blipFill>
        <p:spPr>
          <a:xfrm>
            <a:off x="142844" y="0"/>
            <a:ext cx="1558796" cy="16430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rcRect l="36431" t="47443" r="34201" b="44599"/>
          <a:stretch>
            <a:fillRect/>
          </a:stretch>
        </p:blipFill>
        <p:spPr bwMode="auto">
          <a:xfrm>
            <a:off x="571472" y="1500180"/>
            <a:ext cx="8143931" cy="1571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rcRect l="36836" t="57210" r="33829" b="33103"/>
          <a:stretch>
            <a:fillRect/>
          </a:stretch>
        </p:blipFill>
        <p:spPr bwMode="auto">
          <a:xfrm>
            <a:off x="571472" y="1571618"/>
            <a:ext cx="8143932" cy="1785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8</TotalTime>
  <Words>39</Words>
  <Application>Microsoft Office PowerPoint</Application>
  <PresentationFormat>Экран (16:9)</PresentationFormat>
  <Paragraphs>17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Начальная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Мои документы</dc:creator>
  <cp:lastModifiedBy>Мои документы</cp:lastModifiedBy>
  <cp:revision>1</cp:revision>
  <dcterms:created xsi:type="dcterms:W3CDTF">2022-04-21T16:50:04Z</dcterms:created>
  <dcterms:modified xsi:type="dcterms:W3CDTF">2022-04-21T16:58:44Z</dcterms:modified>
</cp:coreProperties>
</file>