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69" autoAdjust="0"/>
    <p:restoredTop sz="94660"/>
  </p:normalViewPr>
  <p:slideViewPr>
    <p:cSldViewPr snapToGrid="0">
      <p:cViewPr varScale="1">
        <p:scale>
          <a:sx n="80" d="100"/>
          <a:sy n="80" d="100"/>
        </p:scale>
        <p:origin x="475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FD72FCE-5F6F-4047-A61D-3161030E714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2E0E66B-8F25-443F-930C-1CEED74EF23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448F17F-2842-428B-86FE-584DF3AE55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B277B-E9B9-4A20-A05A-0C4D8C750A6B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6960194-AFC0-4BD2-81A2-92C2D7B412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7460AFA-7755-47CB-9EA6-EF71CED9C0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33962-3D25-40B8-9F4E-73AC282546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4573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980391E-9510-48F0-BEF3-9D8C395C7A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4FA20A59-2E0A-4877-9984-785E158B9B5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0497BC7-F8A0-46DC-9734-6C1B35CFE3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B277B-E9B9-4A20-A05A-0C4D8C750A6B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23F26A2-DC8D-4EB1-B9F1-652DD9A6EC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2524BA5-D311-4D00-A133-4692DBE0C9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33962-3D25-40B8-9F4E-73AC282546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51485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CDF02154-6C78-486F-A05F-E1B286E6441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85F164F-CFB9-4F2A-A085-B0369FC993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2BE6246-638E-4CEE-B632-FDEB06A549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B277B-E9B9-4A20-A05A-0C4D8C750A6B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3940E3A-7CBE-43C3-8ACF-DB2ED84244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DFB108B-D482-4A86-B9A3-CB1EC0D8CE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33962-3D25-40B8-9F4E-73AC282546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51534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7FE7B4A-D94A-4B86-A392-45D0920465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BDA4222-15C1-42C0-B6FC-F1E42EB143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D4845ED-7C1B-49C5-B156-7B579D0D64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B277B-E9B9-4A20-A05A-0C4D8C750A6B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AD8BA34-7628-4A7F-98DB-BD4859324C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104A047-D0F1-4612-A1A6-0148936144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33962-3D25-40B8-9F4E-73AC282546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91682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CB765F3-8E5D-42EE-A19F-56621157E6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83EE69D-7313-4156-949F-5AFC4F90EE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498C42F-23A9-4831-939A-2F7E1A48F6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B277B-E9B9-4A20-A05A-0C4D8C750A6B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60928F9-0425-4E36-B77F-E05E82BD8A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D7F9555-50E1-4EC9-9FD6-0905DA4D53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33962-3D25-40B8-9F4E-73AC282546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67288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D7E035A-B38C-4923-8769-E793B4D7EB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AFA462D-C5D6-4E37-A28F-6F6DF573E45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033E999-0BD3-4A67-A286-49846C1DE3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41D9CBE-DF73-49DB-9D8E-59A9F2B5B3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B277B-E9B9-4A20-A05A-0C4D8C750A6B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DAE721A-C9F5-4A44-A47E-F4C55A4A0F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FAFF879-4BBD-4125-AAAD-2E8BF7376E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33962-3D25-40B8-9F4E-73AC282546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57949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3698847-6EAC-44BD-8537-03A102D657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633E754-3F4F-436B-B35E-24FE5E68E6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0280167D-346E-43CF-8ACC-9E1319AD2A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376E0489-2917-4939-8509-0E7DB0827CC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AAC0B085-1A19-4847-98D6-660FABC6F44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3CB63A0E-A0FC-494F-BEEC-6576E6E9E8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B277B-E9B9-4A20-A05A-0C4D8C750A6B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2863F60C-7B86-407A-91A2-F203A57AA4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AB8E44A5-B95C-48A5-9378-C574EB22C5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33962-3D25-40B8-9F4E-73AC282546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61944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B8CD29D-0BE6-48E6-B91B-B5BE5398CF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B85D960B-75C9-4E56-9D24-D2DCCA3282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B277B-E9B9-4A20-A05A-0C4D8C750A6B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8C3820F9-9487-4943-BD92-032CF4CCFF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9914F123-6A81-46D9-897B-6605AC4CF8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33962-3D25-40B8-9F4E-73AC282546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32516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1789DD6D-0E80-4236-92A7-2FCB11F68A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B277B-E9B9-4A20-A05A-0C4D8C750A6B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E14913EF-ED9A-47BD-8F1B-65BBA9478A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2E1BE65B-8C82-475A-B9FF-C33FF45EFC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33962-3D25-40B8-9F4E-73AC282546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66954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8041B96-AEB6-4868-BBC5-4B527954B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F16EEC7-4873-4093-A47A-2971FEB62C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2F36EB5-4187-421D-A419-3CE243A0CDB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6F65AF1-B0E9-4F06-8A3C-E1E4827E8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B277B-E9B9-4A20-A05A-0C4D8C750A6B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5D90389-DE77-4C2D-A2D5-C61A018BA6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00255FE-AF7F-4A30-876B-A84A5F176C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33962-3D25-40B8-9F4E-73AC282546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22612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9E7AB15-D8D3-45B9-B8D8-2E7FFD5F6B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C569B74C-34B9-4F08-BD55-85B133ED31D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EBD0104-F233-4E0A-A583-9ED55594AC5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EAF9D97-25F4-4039-863B-4F15D61A64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B277B-E9B9-4A20-A05A-0C4D8C750A6B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31FA53F-7A93-4796-9869-D9D40A25F8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A72BD16-CAB2-40ED-9AD7-8DBF8E446A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33962-3D25-40B8-9F4E-73AC282546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72870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808744C-28D3-4722-9CD3-733B88A92A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75E809A-402F-40DE-ABBF-21F8814CC5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1F96728-3F0D-4511-8590-82253CAEFB6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0B277B-E9B9-4A20-A05A-0C4D8C750A6B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E60F551-F9E8-4C15-99AF-618FE503DE3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7E6FBF9-1D11-4E1B-8460-17BFA254CC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733962-3D25-40B8-9F4E-73AC282546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1001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C2EFB4E-53D3-44CE-86DB-8FF1A53F96D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Технологии получения, обработки и использования информации</a:t>
            </a:r>
          </a:p>
        </p:txBody>
      </p:sp>
    </p:spTree>
    <p:extLst>
      <p:ext uri="{BB962C8B-B14F-4D97-AF65-F5344CB8AC3E}">
        <p14:creationId xmlns:p14="http://schemas.microsoft.com/office/powerpoint/2010/main" val="20463605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93AE77A-0506-4066-AEF8-72A0DCBD10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Информация</a:t>
            </a:r>
            <a:r>
              <a:rPr lang="en-US" dirty="0"/>
              <a:t>: </a:t>
            </a:r>
            <a:r>
              <a:rPr lang="ru-RU" dirty="0"/>
              <a:t>источники и каналы ее получения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B3B2E3D-04E1-470D-94CC-AD50CD3AE5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Источники информации делятся на два вида: природные и техногенные.</a:t>
            </a:r>
          </a:p>
          <a:p>
            <a:r>
              <a:rPr lang="ru-RU" dirty="0"/>
              <a:t>Природные источники информации – это источники, которые создаются природой для познания или информационной поддержки какой-либо деятельности.</a:t>
            </a:r>
          </a:p>
          <a:p>
            <a:r>
              <a:rPr lang="ru-RU" dirty="0"/>
              <a:t>Техногенные источники информации – это источники, созданные и преобразованные людьми.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481896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A003F8B5-13BB-48A6-8FC1-C66F85C2E7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6916" y="1253331"/>
            <a:ext cx="10468897" cy="5176966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Природными источниками информации для человека могут быть природные вещества, объекты живой и неживой природы, различные природные явления, звуки.</a:t>
            </a:r>
          </a:p>
          <a:p>
            <a:r>
              <a:rPr lang="ru-RU" dirty="0"/>
              <a:t>Техногенные источники информации похожи на природные. Отличие в том, что эти материальные источники созданы людьми.</a:t>
            </a:r>
          </a:p>
          <a:p>
            <a:r>
              <a:rPr lang="ru-RU" dirty="0"/>
              <a:t>Устная речь появилась раньше письменной. Долгое время она являлась единственным средством передачи информации.</a:t>
            </a:r>
          </a:p>
          <a:p>
            <a:r>
              <a:rPr lang="ru-RU" dirty="0"/>
              <a:t>С появлением различной аппаратуры появились пластинки, кинофильмы, фотографии, диски и карты </a:t>
            </a:r>
            <a:r>
              <a:rPr lang="ru-RU" dirty="0" err="1"/>
              <a:t>флеш</a:t>
            </a:r>
            <a:r>
              <a:rPr lang="ru-RU" dirty="0"/>
              <a:t>-памяти. Они являются важными источниками информации.</a:t>
            </a:r>
          </a:p>
          <a:p>
            <a:r>
              <a:rPr lang="ru-RU" dirty="0"/>
              <a:t>Одним из основных каналов коммуникации является канал непосредственного межличностного общения (коммуникации).</a:t>
            </a:r>
          </a:p>
          <a:p>
            <a:r>
              <a:rPr lang="ru-RU" dirty="0"/>
              <a:t>В Интернете содержится огромный объем информации, и этот канал как бы поглощает другие.</a:t>
            </a:r>
          </a:p>
        </p:txBody>
      </p:sp>
    </p:spTree>
    <p:extLst>
      <p:ext uri="{BB962C8B-B14F-4D97-AF65-F5344CB8AC3E}">
        <p14:creationId xmlns:p14="http://schemas.microsoft.com/office/powerpoint/2010/main" val="38178373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48CC144-90D1-4C95-BF7C-5A8385FC04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Наблюдение как метод получения информации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4ADF6E3-7802-4AD3-84A7-30F8CC54A1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Наблюдение – это метод целенаправленного сбора первичной информации об изучаемом объекте. Фотография – это документ, который отражает характеристики и свойства исследуемого объекта или процесса.</a:t>
            </a:r>
          </a:p>
          <a:p>
            <a:r>
              <a:rPr lang="ru-RU" dirty="0"/>
              <a:t>Хронометраж – это метод изучения затрат времени на какие-либо процессы.</a:t>
            </a:r>
          </a:p>
          <a:p>
            <a:r>
              <a:rPr lang="ru-RU" dirty="0" err="1"/>
              <a:t>Фотохронометраж</a:t>
            </a:r>
            <a:r>
              <a:rPr lang="ru-RU" dirty="0"/>
              <a:t> – это комбинированный метод наблюдения, который применяют при фиксировании состояния объекта или развития процесса в момент наблюдения.</a:t>
            </a:r>
          </a:p>
        </p:txBody>
      </p:sp>
    </p:spTree>
    <p:extLst>
      <p:ext uri="{BB962C8B-B14F-4D97-AF65-F5344CB8AC3E}">
        <p14:creationId xmlns:p14="http://schemas.microsoft.com/office/powerpoint/2010/main" val="41826159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2D0CF7FC-BD48-4323-835D-7C39D9C880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575187"/>
            <a:ext cx="10542639" cy="5751871"/>
          </a:xfrm>
        </p:spPr>
        <p:txBody>
          <a:bodyPr>
            <a:normAutofit fontScale="92500"/>
          </a:bodyPr>
          <a:lstStyle/>
          <a:p>
            <a:r>
              <a:rPr lang="ru-RU" dirty="0"/>
              <a:t>Первичной называется информация, которая ранее не существовала вообще.</a:t>
            </a:r>
          </a:p>
          <a:p>
            <a:r>
              <a:rPr lang="ru-RU" dirty="0"/>
              <a:t>Наблюдение отличается от разглядывания, т.к. при наблюдении проводится анализ увиденного. Фотографическое наблюдение может быть оформлено в виде аудиозаписи на магнитном или цифровом носителе, например стенограмма заседания Государственной думы.</a:t>
            </a:r>
          </a:p>
          <a:p>
            <a:r>
              <a:rPr lang="ru-RU" dirty="0"/>
              <a:t>Эффективность наблюдения зависит от использования специальных технических средств, например бинокля, телескопа, микроскопа и т.д.</a:t>
            </a:r>
          </a:p>
          <a:p>
            <a:r>
              <a:rPr lang="ru-RU" dirty="0"/>
              <a:t>При наблюдении за чем-либо, как правило, происходит запись результатов с помощью специальных технических устройств.</a:t>
            </a:r>
          </a:p>
          <a:p>
            <a:r>
              <a:rPr lang="ru-RU" dirty="0"/>
              <a:t>Существуют специальные технические устройства, в работе которых участвуют респонденты. Это, например, анализаторы движений глаза, глазные регистраторы, </a:t>
            </a:r>
            <a:r>
              <a:rPr lang="ru-RU" dirty="0" err="1"/>
              <a:t>психогальванометры</a:t>
            </a:r>
            <a:r>
              <a:rPr lang="ru-RU" dirty="0"/>
              <a:t>, частотный анализатор голоса и др.</a:t>
            </a:r>
          </a:p>
        </p:txBody>
      </p:sp>
    </p:spTree>
    <p:extLst>
      <p:ext uri="{BB962C8B-B14F-4D97-AF65-F5344CB8AC3E}">
        <p14:creationId xmlns:p14="http://schemas.microsoft.com/office/powerpoint/2010/main" val="5120941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EF53C14-3507-432C-85F5-6F7165FCC9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Значение опыта и эксперимента для получения информации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976B456-3F3B-4C95-AEE5-C59D2D84A5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Опыт – это воспроизведение какого-нибудь явления в искусственно созданных условиях для его исследования.</a:t>
            </a:r>
          </a:p>
          <a:p>
            <a:r>
              <a:rPr lang="ru-RU" dirty="0"/>
              <a:t>Эксперимент – это опыт и связанное с ним наблюдение объекта или явления исследования.</a:t>
            </a:r>
          </a:p>
        </p:txBody>
      </p:sp>
    </p:spTree>
    <p:extLst>
      <p:ext uri="{BB962C8B-B14F-4D97-AF65-F5344CB8AC3E}">
        <p14:creationId xmlns:p14="http://schemas.microsoft.com/office/powerpoint/2010/main" val="33790706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A76CAAFC-E65A-49EF-8A29-EAA108836D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16195"/>
            <a:ext cx="10515600" cy="5660768"/>
          </a:xfrm>
        </p:spPr>
        <p:txBody>
          <a:bodyPr>
            <a:normAutofit fontScale="85000" lnSpcReduction="10000"/>
          </a:bodyPr>
          <a:lstStyle/>
          <a:p>
            <a:r>
              <a:rPr lang="ru-RU" dirty="0"/>
              <a:t>Опыт может носить случайный или преднамеренный характер.</a:t>
            </a:r>
          </a:p>
          <a:p>
            <a:r>
              <a:rPr lang="ru-RU" dirty="0"/>
              <a:t>Преднамеренный опыт называется экспериментом.</a:t>
            </a:r>
          </a:p>
          <a:p>
            <a:r>
              <a:rPr lang="ru-RU" dirty="0"/>
              <a:t>Научный эксперимент предполагает использование технических средств.</a:t>
            </a:r>
          </a:p>
          <a:p>
            <a:r>
              <a:rPr lang="ru-RU" dirty="0"/>
              <a:t>Такие технические средства называют приборами.</a:t>
            </a:r>
          </a:p>
          <a:p>
            <a:r>
              <a:rPr lang="ru-RU" dirty="0"/>
              <a:t>Эксперименты могут быть естественными и искусственными.</a:t>
            </a:r>
          </a:p>
          <a:p>
            <a:r>
              <a:rPr lang="ru-RU" dirty="0"/>
              <a:t>Естественные эксперименты проводятся при изучении социальных явлений,</a:t>
            </a:r>
          </a:p>
          <a:p>
            <a:pPr marL="0" indent="0">
              <a:buNone/>
            </a:pPr>
            <a:r>
              <a:rPr lang="ru-RU" dirty="0"/>
              <a:t>развития животных и растений в определённых условиях.</a:t>
            </a:r>
          </a:p>
          <a:p>
            <a:r>
              <a:rPr lang="ru-RU" dirty="0"/>
              <a:t>Искусственные эксперименты проводятся в психологии, естественных и</a:t>
            </a:r>
          </a:p>
          <a:p>
            <a:pPr marL="0" indent="0">
              <a:buNone/>
            </a:pPr>
            <a:r>
              <a:rPr lang="ru-RU" dirty="0"/>
              <a:t>технических науках.</a:t>
            </a:r>
          </a:p>
          <a:p>
            <a:r>
              <a:rPr lang="ru-RU" dirty="0"/>
              <a:t>Нереальный эксперимент, созданный при помощи компьютерных программ,</a:t>
            </a:r>
          </a:p>
          <a:p>
            <a:pPr marL="0" indent="0">
              <a:buNone/>
            </a:pPr>
            <a:r>
              <a:rPr lang="ru-RU" dirty="0"/>
              <a:t>называется виртуальным экспериментом.</a:t>
            </a:r>
          </a:p>
          <a:p>
            <a:r>
              <a:rPr lang="ru-RU" dirty="0"/>
              <a:t>В зависимости от условий постановки и проведения эксперименты</a:t>
            </a:r>
          </a:p>
          <a:p>
            <a:pPr marL="0" indent="0">
              <a:buNone/>
            </a:pPr>
            <a:r>
              <a:rPr lang="ru-RU" dirty="0"/>
              <a:t>подразделяются на лабораторные и производственные или полевые.</a:t>
            </a:r>
          </a:p>
        </p:txBody>
      </p:sp>
    </p:spTree>
    <p:extLst>
      <p:ext uri="{BB962C8B-B14F-4D97-AF65-F5344CB8AC3E}">
        <p14:creationId xmlns:p14="http://schemas.microsoft.com/office/powerpoint/2010/main" val="34573404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459</Words>
  <Application>Microsoft Office PowerPoint</Application>
  <PresentationFormat>Широкоэкранный</PresentationFormat>
  <Paragraphs>36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Тема Office</vt:lpstr>
      <vt:lpstr>Технологии получения, обработки и использования информации</vt:lpstr>
      <vt:lpstr>Информация: источники и каналы ее получения</vt:lpstr>
      <vt:lpstr>Презентация PowerPoint</vt:lpstr>
      <vt:lpstr>Наблюдение как метод получения информации</vt:lpstr>
      <vt:lpstr>Презентация PowerPoint</vt:lpstr>
      <vt:lpstr>Значение опыта и эксперимента для получения информации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Технологии получения, обработки и использования информации</dc:title>
  <dc:creator>111</dc:creator>
  <cp:lastModifiedBy>111</cp:lastModifiedBy>
  <cp:revision>2</cp:revision>
  <dcterms:created xsi:type="dcterms:W3CDTF">2022-04-18T08:52:09Z</dcterms:created>
  <dcterms:modified xsi:type="dcterms:W3CDTF">2022-04-25T10:27:48Z</dcterms:modified>
</cp:coreProperties>
</file>