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55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19660-65EB-41DF-8E5A-925E78760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EC4885-B35B-43ED-83AC-9C0109620B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B1AB89-A457-40F7-BB8E-B179F3130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393C53-7944-4BE2-A19A-0065B3C48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496085-9B22-423C-BC1C-A88A1C3D2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2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F70FF-0A45-457F-B8C5-12EF7F21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2ECC49-0C35-4886-BCA5-C1A70FAF4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778CD4-CAFC-40B2-9432-39CB1472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5B1DD0-EFF5-4AB0-8892-79FF337C1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EF61A7-0082-4C04-B4A8-843956DFD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4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AA2373-7286-460A-9EB5-5654466C7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3A513C-0DFA-4FC5-826F-9921F39A0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6BAE94-C6D7-4D91-87FD-BB3E7D15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C5A8E2-78FE-47DA-8D17-DC49D3846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0F2891-7C83-445B-91F2-D1F4D75D7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42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7E254-C279-4F7D-B784-63687C80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954667-F414-4D0D-9528-6989C5736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CB0E5B-075F-43FD-8442-89458F5C6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C726A3-AE68-4713-ABE4-360BDA9C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D5CC10-F796-4F32-A14A-3F303364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45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D9FF8A-B900-4380-9FCD-5AA166809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4093C-19A1-437D-9465-A45AD2153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B457D3-F583-4CD2-AF55-27F024120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3AB133-F4E6-4AB8-85AF-6701B98D2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946321-EC0F-4B03-ADC3-18B84CED3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4D9B5-A525-4598-8B25-F8B905310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F49200-24FE-44FD-9784-2EECEB1F3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B1ACE9-CBF8-4241-B5AF-AD39F5643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750BF1-47C3-49FA-8756-BACF34AB5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E8F6B1-02A9-411F-984D-5AAF3171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94E2D9-863C-4D14-9E1E-07F6EF982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3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B2234-EAC4-49E7-BD5E-503F9159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238E40-4359-4B40-8B1A-9E5F5F498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BE0945-897D-4D50-B88C-F0BB6D50D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C7CAA9-574C-42F6-91BA-EEA74E354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9F4243-5A98-44BD-9957-B073CED51D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44F3A6-96A8-48A8-AF70-43B46DBE6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9B2B458-731F-4091-B4DC-0547D145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07616E-2DCD-4488-9347-7545D6D7B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21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146EC-0258-416F-91CC-A6F8C505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A26DA7-0871-4733-AD3B-BF5476C99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C1063C-B3BF-4FF1-94AB-989542DC1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357825-417C-424C-92C2-3CD8D3D3E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56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0B95856-50B1-4D91-B69D-195C6C0E7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E3447E-9EF2-4E6D-BF37-046A88A4E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38E9E6-86EA-4EE2-8F18-FD5C14B1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9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7430C3-3357-4BA2-8143-354772384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010D84-7EFD-4D09-96A0-34FD9F022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5C6102-C917-426D-AD61-8D891CF8F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F464F1-70CD-4EC3-9408-5F80CA922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DA30C1-159F-4DD4-A1C8-F76043065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56514D-32D6-4994-8C3D-85EC3342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5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5206C-AB2E-4420-B1A4-388973ACE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3D6401-3212-4815-B6DA-9F53CFC4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837D86-D53B-45B0-A3B9-601DBB5E9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645BC4-9883-4D44-8DC4-EC9502F7E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477946-D5D4-438A-8D4E-30522121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A0C724-70A7-4FC9-91DB-F6B91D819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1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D94E8E-4694-4636-9228-A6CA57E4B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4FFB7C-7201-4773-A1B7-842BF75B3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3C9E87-997F-446D-8177-3E89E7866F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AAD88-20E6-4319-8E29-A3EC27F0A7C4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49D2D-559F-44FC-A145-FB7BABCE1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47F2EB-1DC9-4EFE-B21E-C8B458740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B414D-AEE1-4F36-9B52-C0070C372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FD670-0D4C-4622-AA01-B6D242D321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Технологии получения, преобразования и использования энергии</a:t>
            </a:r>
          </a:p>
        </p:txBody>
      </p:sp>
    </p:spTree>
    <p:extLst>
      <p:ext uri="{BB962C8B-B14F-4D97-AF65-F5344CB8AC3E}">
        <p14:creationId xmlns:p14="http://schemas.microsoft.com/office/powerpoint/2010/main" val="307468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D61AA-62B2-450D-8BA9-8FFAECCAE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Магнитное и электрическое поле как источник энергии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CE96C4-221A-43E2-9442-CC9823DC2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Некоторые металлы взаимодействуют друг с другом на расстоянии посредством магнитного поля. </a:t>
            </a:r>
          </a:p>
          <a:p>
            <a:r>
              <a:rPr lang="ru-RU" dirty="0"/>
              <a:t>Электрическое поле создаётся заряженными частицами — электронами и протонами.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46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EDC4E5-AC12-48F7-9756-9317DBCAE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651510"/>
            <a:ext cx="10576560" cy="5525453"/>
          </a:xfrm>
        </p:spPr>
        <p:txBody>
          <a:bodyPr>
            <a:normAutofit/>
          </a:bodyPr>
          <a:lstStyle/>
          <a:p>
            <a:r>
              <a:rPr lang="ru-RU" dirty="0"/>
              <a:t>Магнитное поле — это особый вид материи, которая не осязается человеком.</a:t>
            </a:r>
          </a:p>
          <a:p>
            <a:r>
              <a:rPr lang="ru-RU" dirty="0"/>
              <a:t>Посредством магнитного поля можно воздействовать на некоторые другие тела.</a:t>
            </a:r>
          </a:p>
          <a:p>
            <a:r>
              <a:rPr lang="ru-RU" dirty="0"/>
              <a:t>Электрическое поле — это особый вид материи который излучается электронами и протонами.</a:t>
            </a:r>
          </a:p>
          <a:p>
            <a:r>
              <a:rPr lang="ru-RU" dirty="0"/>
              <a:t>Энергию магнитного и электрического поля можно использовать в</a:t>
            </a:r>
          </a:p>
          <a:p>
            <a:pPr marL="0" indent="0">
              <a:buNone/>
            </a:pPr>
            <a:r>
              <a:rPr lang="ru-RU" dirty="0"/>
              <a:t>хозяйственных нуждах.</a:t>
            </a:r>
          </a:p>
        </p:txBody>
      </p:sp>
    </p:spTree>
    <p:extLst>
      <p:ext uri="{BB962C8B-B14F-4D97-AF65-F5344CB8AC3E}">
        <p14:creationId xmlns:p14="http://schemas.microsoft.com/office/powerpoint/2010/main" val="31546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3A2356-CAB9-4A44-9FEC-C6AE82458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Электрический ток, его получение и применение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9E199A-E09D-4880-8100-53B7CCE54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Электрический ток — это упорядоченное движение заряженных частиц.</a:t>
            </a:r>
          </a:p>
          <a:p>
            <a:r>
              <a:rPr lang="ru-RU" dirty="0"/>
              <a:t>Под действием сил электрического поля или меняющегося магнитного поля заряженные частицы начинают упорядоченно двигаться — получается электрический ток.</a:t>
            </a:r>
          </a:p>
        </p:txBody>
      </p:sp>
    </p:spTree>
    <p:extLst>
      <p:ext uri="{BB962C8B-B14F-4D97-AF65-F5344CB8AC3E}">
        <p14:creationId xmlns:p14="http://schemas.microsoft.com/office/powerpoint/2010/main" val="190218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960A47F-F6E3-4993-BBB4-5BD0FC053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4380"/>
            <a:ext cx="10515600" cy="5422583"/>
          </a:xfrm>
        </p:spPr>
        <p:txBody>
          <a:bodyPr/>
          <a:lstStyle/>
          <a:p>
            <a:r>
              <a:rPr lang="ru-RU" dirty="0"/>
              <a:t>Электрический ток получают за счёт химических источников тока, за счёт использования солнечной энергии, с помощью теплоэлектрических элементов, а в промышленных масштабах — с помощью электрогенераторов.</a:t>
            </a:r>
          </a:p>
          <a:p>
            <a:r>
              <a:rPr lang="ru-RU" dirty="0"/>
              <a:t>Электрический ток применяется для нагрева, освещения, создания магнитного поля, резки металлов.</a:t>
            </a:r>
          </a:p>
          <a:p>
            <a:r>
              <a:rPr lang="ru-RU" dirty="0"/>
              <a:t>Энергию электрического тока накапливают, или аккумулируют с помощью химических аккумуляторов, </a:t>
            </a:r>
            <a:r>
              <a:rPr lang="ru-RU" dirty="0" err="1"/>
              <a:t>суперконденсаторов</a:t>
            </a:r>
            <a:r>
              <a:rPr lang="ru-RU" dirty="0"/>
              <a:t> и </a:t>
            </a:r>
            <a:r>
              <a:rPr lang="ru-RU" dirty="0" err="1"/>
              <a:t>супермаховиков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537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6FD67D-BFC0-4B1E-8649-63FCDD7A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Электромагнитное поле, его значение и применение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02D1B6-BFD6-4C3B-99E5-B864FF1FE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Электромагнитное поле — особый вид материи, который передает электрическое и магнитное воздействие на различные тела с помощью расходящихся в пространстве волн.</a:t>
            </a:r>
          </a:p>
        </p:txBody>
      </p:sp>
    </p:spTree>
    <p:extLst>
      <p:ext uri="{BB962C8B-B14F-4D97-AF65-F5344CB8AC3E}">
        <p14:creationId xmlns:p14="http://schemas.microsoft.com/office/powerpoint/2010/main" val="2304325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FEFD5C8-11C3-4F85-A68A-2A0C14339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807" y="722038"/>
            <a:ext cx="10533993" cy="5310900"/>
          </a:xfrm>
        </p:spPr>
        <p:txBody>
          <a:bodyPr/>
          <a:lstStyle/>
          <a:p>
            <a:r>
              <a:rPr lang="ru-RU" dirty="0"/>
              <a:t>Внешнее переменное магнитное поле создаёт переменный электрический ток, а вокруг него возникает переменное электрическое поле, которое порождает волну переменного магнитного поля.</a:t>
            </a:r>
          </a:p>
          <a:p>
            <a:r>
              <a:rPr lang="ru-RU" dirty="0"/>
              <a:t>Образуется распространяющееся в пространстве со скоростью света электромагнитное поле.</a:t>
            </a:r>
          </a:p>
          <a:p>
            <a:r>
              <a:rPr lang="ru-RU"/>
              <a:t>Энергию электромагнитного поля применяют в науке для исследования Вселенной, в бытовых приборах, таких как микроволновая печь.</a:t>
            </a:r>
          </a:p>
        </p:txBody>
      </p:sp>
    </p:spTree>
    <p:extLst>
      <p:ext uri="{BB962C8B-B14F-4D97-AF65-F5344CB8AC3E}">
        <p14:creationId xmlns:p14="http://schemas.microsoft.com/office/powerpoint/2010/main" val="3761061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261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Технологии получения, преобразования и использования энергии</vt:lpstr>
      <vt:lpstr>Магнитное и электрическое поле как источник энергии</vt:lpstr>
      <vt:lpstr>Презентация PowerPoint</vt:lpstr>
      <vt:lpstr>Электрический ток, его получение и применение</vt:lpstr>
      <vt:lpstr>Презентация PowerPoint</vt:lpstr>
      <vt:lpstr>Электромагнитное поле, его значение и применение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получения, преобразования и использования энергии</dc:title>
  <dc:creator>111</dc:creator>
  <cp:lastModifiedBy>111</cp:lastModifiedBy>
  <cp:revision>4</cp:revision>
  <dcterms:created xsi:type="dcterms:W3CDTF">2022-04-18T07:08:29Z</dcterms:created>
  <dcterms:modified xsi:type="dcterms:W3CDTF">2022-04-26T07:01:06Z</dcterms:modified>
</cp:coreProperties>
</file>