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7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505" y="3534357"/>
            <a:ext cx="3816424" cy="292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569343"/>
            <a:ext cx="8524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717032"/>
            <a:ext cx="4454764" cy="2747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email"/>
          <a:srcRect r="59790"/>
          <a:stretch/>
        </p:blipFill>
        <p:spPr bwMode="auto">
          <a:xfrm>
            <a:off x="3419872" y="109874"/>
            <a:ext cx="1728192" cy="54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56CFDA-E219-D411-568C-699DD37CE98B}"/>
              </a:ext>
            </a:extLst>
          </p:cNvPr>
          <p:cNvSpPr txBox="1"/>
          <p:nvPr/>
        </p:nvSpPr>
        <p:spPr>
          <a:xfrm>
            <a:off x="352086" y="760455"/>
            <a:ext cx="8791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Вертушки выполняются из корабликов, </a:t>
            </a:r>
          </a:p>
          <a:p>
            <a:pPr algn="ctr"/>
            <a:r>
              <a:rPr lang="ru-RU" sz="2400" dirty="0"/>
              <a:t>сложенных в технике оригами.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1403648" y="1196752"/>
            <a:ext cx="540695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9" y="116632"/>
            <a:ext cx="7488832" cy="98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"/>
            <a:ext cx="5976664" cy="76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764704"/>
            <a:ext cx="417272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s://sun9-59.userapi.com/c855032/v855032467/21827b/_qeJ9kWJ6d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332656"/>
            <a:ext cx="2808312" cy="3384376"/>
          </a:xfrm>
          <a:prstGeom prst="rect">
            <a:avLst/>
          </a:prstGeom>
          <a:noFill/>
        </p:spPr>
      </p:pic>
      <p:pic>
        <p:nvPicPr>
          <p:cNvPr id="7" name="Picture 12" descr="https://sun9-30.userapi.com/c854324/v854324382/21eea1/pEO8OXRjyF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2" y="3765527"/>
            <a:ext cx="2736304" cy="29038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6632"/>
            <a:ext cx="576064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s://sun9-21.userapi.com/c858016/v858016145/1d2d1c/6ZbzIwDjJK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92696"/>
            <a:ext cx="4248472" cy="1872208"/>
          </a:xfrm>
          <a:prstGeom prst="rect">
            <a:avLst/>
          </a:prstGeom>
          <a:noFill/>
        </p:spPr>
      </p:pic>
      <p:pic>
        <p:nvPicPr>
          <p:cNvPr id="4" name="Picture 6" descr="https://sun9-16.userapi.com/c854520/v854520225/22476a/WkKDWOf9b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11349" y="116632"/>
            <a:ext cx="3125147" cy="2016224"/>
          </a:xfrm>
          <a:prstGeom prst="rect">
            <a:avLst/>
          </a:prstGeom>
          <a:noFill/>
        </p:spPr>
      </p:pic>
      <p:pic>
        <p:nvPicPr>
          <p:cNvPr id="5" name="Picture 8" descr="https://sun9-40.userapi.com/c857732/v857732594/1cd88a/ziDpZjiCXp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2132856"/>
            <a:ext cx="3096344" cy="4511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user user</cp:lastModifiedBy>
  <cp:revision>3</cp:revision>
  <dcterms:created xsi:type="dcterms:W3CDTF">2020-04-26T23:13:34Z</dcterms:created>
  <dcterms:modified xsi:type="dcterms:W3CDTF">2022-05-11T21:15:39Z</dcterms:modified>
</cp:coreProperties>
</file>