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5" r:id="rId10"/>
    <p:sldId id="262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129" autoAdjust="0"/>
    <p:restoredTop sz="94660"/>
  </p:normalViewPr>
  <p:slideViewPr>
    <p:cSldViewPr snapToGrid="0">
      <p:cViewPr varScale="1">
        <p:scale>
          <a:sx n="91" d="100"/>
          <a:sy n="91" d="100"/>
        </p:scale>
        <p:origin x="-48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1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4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2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3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59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8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5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7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8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0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0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5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2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61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4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5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6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7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38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64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DDF8B-F827-411B-9309-2C7FC7236EE2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26B15-DD25-42F9-BC5D-147DBDD15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eria.ru/a/tehnika-i-taktika-volejbola-teorij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therreferats.allbest.ru/sport/01283960_0.html" TargetMode="External"/><Relationship Id="rId4" Type="http://schemas.openxmlformats.org/officeDocument/2006/relationships/hyperlink" Target="https://go-sport.ru/article/istoriya-poyavleniya-volejbola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1591233" y="2379831"/>
            <a:ext cx="9144000" cy="151083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и тактика волейбола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84883" y="6170426"/>
            <a:ext cx="5707117" cy="68757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Волгина Надежда Николаева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588" name="TextBox 4"/>
          <p:cNvSpPr txBox="1"/>
          <p:nvPr/>
        </p:nvSpPr>
        <p:spPr>
          <a:xfrm>
            <a:off x="2590796" y="-297"/>
            <a:ext cx="7144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здравоохранения Воронежской области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профессиональное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Воронежской области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«Борисоглебский медицинский колледж»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594"/>
            <a:ext cx="12193057" cy="6858594"/>
          </a:xfrm>
          <a:prstGeom prst="rect">
            <a:avLst/>
          </a:prstGeom>
        </p:spPr>
      </p:pic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altLang="en-US" b="1"/>
              <a:t>Тактика</a:t>
            </a:r>
            <a:r>
              <a:rPr lang="en-US" altLang="en-US" b="1"/>
              <a:t> </a:t>
            </a:r>
            <a:r>
              <a:rPr lang="ru-RU" altLang="en-US" b="1"/>
              <a:t>защиты</a:t>
            </a:r>
            <a:endParaRPr lang="ru-RU" b="1"/>
          </a:p>
        </p:txBody>
      </p:sp>
      <p:sp>
        <p:nvSpPr>
          <p:cNvPr id="104861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9643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Тактика защиты состоит из тактики приёма подач, приёма нападающих ударов, блокирования и страховки этих действий. Чаще других в игре возникают ситуации применения тактики приёма атакующих ударов с использованием двойного блока. Блок в волейболе — возможность закрыть от соперника часть своей площадки. Блокирующие делают максимальный прыжок и проносят руки над сеткой на сторону соперника, тем самым не дают атаковать свою зону.</a:t>
            </a:r>
          </a:p>
        </p:txBody>
      </p:sp>
      <p:pic>
        <p:nvPicPr>
          <p:cNvPr id="2097171" name="Рисунок 2097170"/>
          <p:cNvPicPr>
            <a:picLocks/>
          </p:cNvPicPr>
          <p:nvPr/>
        </p:nvPicPr>
        <p:blipFill>
          <a:blip r:embed="rId3"/>
          <a:srcRect t="17437" b="17437"/>
          <a:stretch>
            <a:fillRect/>
          </a:stretch>
        </p:blipFill>
        <p:spPr>
          <a:xfrm>
            <a:off x="6014907" y="1825625"/>
            <a:ext cx="5338893" cy="3915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25" name="Объект 2"/>
          <p:cNvSpPr>
            <a:spLocks noGrp="1"/>
          </p:cNvSpPr>
          <p:nvPr>
            <p:ph sz="half" idx="1"/>
          </p:nvPr>
        </p:nvSpPr>
        <p:spPr>
          <a:xfrm>
            <a:off x="838200" y="1479176"/>
            <a:ext cx="10950388" cy="4697787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https://helperia.ru/a/tehnika-i-taktika-volejbola-teorija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https://go-sport.ru/article/istoriya-poyavleniya-volejbola/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https://otherreferats.allbest.ru/sport/01283960_0.html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>
          <a:xfrm>
            <a:off x="936812" y="23373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0" y="-594"/>
            <a:ext cx="12193057" cy="6858594"/>
          </a:xfrm>
          <a:prstGeom prst="rect">
            <a:avLst/>
          </a:prstGeom>
        </p:spPr>
      </p:pic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595" name="Объект 2"/>
          <p:cNvSpPr>
            <a:spLocks noGrp="1"/>
          </p:cNvSpPr>
          <p:nvPr>
            <p:ph idx="1"/>
          </p:nvPr>
        </p:nvSpPr>
        <p:spPr>
          <a:xfrm>
            <a:off x="838200" y="1488141"/>
            <a:ext cx="10515600" cy="468882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Тактика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sp>
        <p:nvSpPr>
          <p:cNvPr id="1048602" name="Объект 2"/>
          <p:cNvSpPr>
            <a:spLocks noGrp="1"/>
          </p:cNvSpPr>
          <p:nvPr>
            <p:ph sz="half" idx="1"/>
          </p:nvPr>
        </p:nvSpPr>
        <p:spPr>
          <a:xfrm>
            <a:off x="770964" y="716739"/>
            <a:ext cx="10766612" cy="5423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Тактика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волейбола-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умения и разумная организация всех действий игроков с целью выйти победителем в игре.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игроков в волейболе делятся на две категории: защитные и нападающие действия.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этим и тактика игры складывается из тактики нападения и тактики защиты. Различают индивидуальные, групповые и командные тактические действия в нападении и защите.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волейбола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доведение до автоматизма движений спортсмена в зависимости от его положения и ситуации на поле.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762000" y="-297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волейбола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4" name="Объект 2"/>
          <p:cNvSpPr>
            <a:spLocks noGrp="1"/>
          </p:cNvSpPr>
          <p:nvPr>
            <p:ph sz="half" idx="1"/>
          </p:nvPr>
        </p:nvSpPr>
        <p:spPr>
          <a:xfrm>
            <a:off x="838200" y="2040778"/>
            <a:ext cx="5181600" cy="300410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волейбола началась в США в 1895 году. Основоположником этой игры был пастор Уильям Морган - преподаватель колледжа, предложивший назвать игру «волейбол»</a:t>
            </a:r>
          </a:p>
        </p:txBody>
      </p:sp>
      <p:pic>
        <p:nvPicPr>
          <p:cNvPr id="2097156" name="Picture 2" descr="Первая в истории волейбола команд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813116"/>
            <a:ext cx="5181600" cy="3231767"/>
          </a:xfrm>
          <a:prstGeom prst="rect">
            <a:avLst/>
          </a:prstGeom>
          <a:noFill/>
        </p:spPr>
      </p:pic>
      <p:sp>
        <p:nvSpPr>
          <p:cNvPr id="1048605" name="TextBox 6"/>
          <p:cNvSpPr txBox="1"/>
          <p:nvPr/>
        </p:nvSpPr>
        <p:spPr>
          <a:xfrm>
            <a:off x="6172200" y="5015705"/>
            <a:ext cx="5181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волейбольная команда и создатель волейбола Уильям Морган (в верхнем левом углу).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altLang="en-US" b="1" dirty="0"/>
              <a:t>Техника</a:t>
            </a:r>
            <a:r>
              <a:rPr lang="en-US" altLang="en-US" b="1" dirty="0"/>
              <a:t> </a:t>
            </a:r>
            <a:r>
              <a:rPr lang="ru-RU" altLang="en-US" b="1" dirty="0"/>
              <a:t>нападения</a:t>
            </a:r>
            <a:endParaRPr lang="ru-RU" b="1" dirty="0"/>
          </a:p>
        </p:txBody>
      </p:sp>
      <p:sp>
        <p:nvSpPr>
          <p:cNvPr id="1048607" name="Объект 2"/>
          <p:cNvSpPr>
            <a:spLocks noGrp="1"/>
          </p:cNvSpPr>
          <p:nvPr>
            <p:ph sz="half" idx="1"/>
          </p:nvPr>
        </p:nvSpPr>
        <p:spPr>
          <a:xfrm>
            <a:off x="838200" y="1916261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нападения включает в себя технику перемещений (стойки и разновидности перемещений) и технику владения мячом (подачи, передачи для нападающего удара, нападающие удары и перебивания</a:t>
            </a:r>
          </a:p>
        </p:txBody>
      </p:sp>
      <p:pic>
        <p:nvPicPr>
          <p:cNvPr id="2097166" name="Рисунок 2097165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825624"/>
            <a:ext cx="5338893" cy="3915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pic>
        <p:nvPicPr>
          <p:cNvPr id="2097167" name="Рисунок 2097166"/>
          <p:cNvPicPr>
            <a:picLocks/>
          </p:cNvPicPr>
          <p:nvPr/>
        </p:nvPicPr>
        <p:blipFill>
          <a:blip r:embed="rId3"/>
          <a:srcRect t="13332" b="13332"/>
          <a:stretch>
            <a:fillRect/>
          </a:stretch>
        </p:blipFill>
        <p:spPr>
          <a:xfrm>
            <a:off x="644655" y="382652"/>
            <a:ext cx="10902691" cy="5502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sp>
        <p:nvSpPr>
          <p:cNvPr id="1048609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altLang="en-US" b="1"/>
              <a:t>Тактика</a:t>
            </a:r>
            <a:r>
              <a:rPr lang="en-US" altLang="en-US" b="1"/>
              <a:t> </a:t>
            </a:r>
            <a:r>
              <a:rPr lang="ru-RU" altLang="en-US" b="1"/>
              <a:t>нападения</a:t>
            </a:r>
            <a:r>
              <a:rPr lang="en-US" altLang="en-US"/>
              <a:t> </a:t>
            </a:r>
            <a:endParaRPr lang="ru-RU"/>
          </a:p>
        </p:txBody>
      </p:sp>
      <p:sp>
        <p:nvSpPr>
          <p:cNvPr id="1048610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Тактика игры в волейбол. В любительском классическом волейболе игроки обычно стоят на следующих позициях: 1 номер — подача и защита в приеме и при нападении. Может нападать только из-за линии нападения. 2 номер — нападение и блок. Реже — прием близкой подачи. 3 номер — игрок под сеткой.</a:t>
            </a:r>
          </a:p>
        </p:txBody>
      </p:sp>
      <p:pic>
        <p:nvPicPr>
          <p:cNvPr id="2097168" name="Рисунок 2097167"/>
          <p:cNvPicPr>
            <a:picLocks/>
          </p:cNvPicPr>
          <p:nvPr/>
        </p:nvPicPr>
        <p:blipFill>
          <a:blip r:embed="rId3"/>
          <a:srcRect t="9144" b="9144"/>
          <a:stretch>
            <a:fillRect/>
          </a:stretch>
        </p:blipFill>
        <p:spPr>
          <a:xfrm>
            <a:off x="6014907" y="1825624"/>
            <a:ext cx="5338893" cy="3915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1048615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altLang="en-US" b="1"/>
              <a:t>Техника</a:t>
            </a:r>
            <a:r>
              <a:rPr lang="en-US" altLang="en-US" b="1"/>
              <a:t> </a:t>
            </a:r>
            <a:r>
              <a:rPr lang="ru-RU" altLang="en-US" b="1"/>
              <a:t>защиты</a:t>
            </a:r>
            <a:endParaRPr lang="ru-RU" b="1"/>
          </a:p>
        </p:txBody>
      </p:sp>
      <p:sp>
        <p:nvSpPr>
          <p:cNvPr id="1048616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защиты включает: - технику перемещений: ходьбу, бег, скачок; стартовые стойки. - технику противодействий: приём мяча и блокирование. Приём мяча – технический приём защиты, позволяющий оставить мяч в игре после нападающих действий соперника.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9" name="Рисунок 2097168"/>
          <p:cNvPicPr>
            <a:picLocks/>
          </p:cNvPicPr>
          <p:nvPr/>
        </p:nvPicPr>
        <p:blipFill>
          <a:blip r:embed="rId3"/>
          <a:srcRect l="433" r="433"/>
          <a:stretch>
            <a:fillRect/>
          </a:stretch>
        </p:blipFill>
        <p:spPr>
          <a:xfrm>
            <a:off x="6096000" y="1825625"/>
            <a:ext cx="5338893" cy="3915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pic>
        <p:nvPicPr>
          <p:cNvPr id="2097170" name="Рисунок 2097169"/>
          <p:cNvPicPr>
            <a:picLocks/>
          </p:cNvPicPr>
          <p:nvPr/>
        </p:nvPicPr>
        <p:blipFill rotWithShape="1">
          <a:blip r:embed="rId3"/>
          <a:srcRect l="-630" t="-15744" r="697" b="11674"/>
          <a:stretch/>
        </p:blipFill>
        <p:spPr>
          <a:xfrm>
            <a:off x="573743" y="-35857"/>
            <a:ext cx="10820398" cy="447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297</Words>
  <Application>Microsoft Office PowerPoint</Application>
  <PresentationFormat>Произвольный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Техника и тактика волейбола</vt:lpstr>
      <vt:lpstr>Содержание</vt:lpstr>
      <vt:lpstr>Слайд 3</vt:lpstr>
      <vt:lpstr>История волейбола </vt:lpstr>
      <vt:lpstr>Техника нападения</vt:lpstr>
      <vt:lpstr>Слайд 6</vt:lpstr>
      <vt:lpstr>Тактика нападения </vt:lpstr>
      <vt:lpstr>Техника защиты</vt:lpstr>
      <vt:lpstr>Слайд 9</vt:lpstr>
      <vt:lpstr>Тактика защиты</vt:lpstr>
      <vt:lpstr>Интернет ресурсы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2022-05-04T07:39:54Z</dcterms:created>
  <dcterms:modified xsi:type="dcterms:W3CDTF">2022-05-08T19:34:25Z</dcterms:modified>
</cp:coreProperties>
</file>