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CBCC07-2208-452C-B661-8CEF349080F1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0468C42-5EFD-4D56-9226-D5180E81C82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6835" y="0"/>
            <a:ext cx="7241063" cy="117536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Волгоград-горой герой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Флаг Волгограда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145" y="1342511"/>
            <a:ext cx="7800110" cy="535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7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rpa-mu.ru/Media/Default/fotoreportazhi/%D0%92%D0%BE%D0%BB%D0%B3%D0%BE%D0%B3%D1%80%D0%B0%D0%B4%20-%20%D0%A0%D0%BE%D0%B4%D0%B8%D0%BD%D0%B0-%D0%BC%D0%B0%D1%82%D1%8C%20%D0%B7%D0%BE%D0%B2%D0%B5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072" y="117964"/>
            <a:ext cx="5144997" cy="653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74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6703" y="4777379"/>
            <a:ext cx="8915399" cy="1126283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3074" name="Picture 2" descr="https://www.may9.ru/upload/i/images/hero/Stalingrad/1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309" y="184455"/>
            <a:ext cx="9613714" cy="645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30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2484" y="4736436"/>
            <a:ext cx="8915399" cy="1126283"/>
          </a:xfrm>
        </p:spPr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0916" y="393240"/>
            <a:ext cx="7416072" cy="136628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Волгоград называют городом героем?</a:t>
            </a:r>
          </a:p>
        </p:txBody>
      </p:sp>
      <p:pic>
        <p:nvPicPr>
          <p:cNvPr id="4098" name="Picture 2" descr="https://mil.ru/images/military/military/photo/LC3V9528-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376" y="2715057"/>
            <a:ext cx="5285224" cy="374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altay/4439632/2a000001783600dc48eb8750799ee4df7dc7/X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31" y="1880166"/>
            <a:ext cx="6293775" cy="339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754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7825" y="4968022"/>
            <a:ext cx="8915399" cy="1126283"/>
          </a:xfrm>
        </p:spPr>
        <p:txBody>
          <a:bodyPr>
            <a:noAutofit/>
          </a:bodyPr>
          <a:lstStyle/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607" y="318654"/>
            <a:ext cx="6301782" cy="12469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славится город Волгоград?</a:t>
            </a:r>
          </a:p>
        </p:txBody>
      </p:sp>
      <p:pic>
        <p:nvPicPr>
          <p:cNvPr id="5122" name="Picture 2" descr="https://www.kp.ru/russia/wp-content/uploads/2020/05/rodina-mat-1330-530x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07" y="2341418"/>
            <a:ext cx="5130914" cy="31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9 Мая Волгоград вернул себе героическое имя Сталингра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293" y="1122218"/>
            <a:ext cx="6824707" cy="511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351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13</Words>
  <Application>Microsoft Office PowerPoint</Application>
  <PresentationFormat>Произвольный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Волгоград-горой герой</vt:lpstr>
      <vt:lpstr>Презентация PowerPoint</vt:lpstr>
      <vt:lpstr>Презентация PowerPoint</vt:lpstr>
      <vt:lpstr>Почему Волгоград называют городом героем?</vt:lpstr>
      <vt:lpstr>Чем славится город Волгоград?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Волгоград-горой герой</dc:title>
  <dc:creator>RePack by Diakov</dc:creator>
  <cp:lastModifiedBy>Admin</cp:lastModifiedBy>
  <cp:revision>8</cp:revision>
  <dcterms:created xsi:type="dcterms:W3CDTF">2022-04-28T11:25:45Z</dcterms:created>
  <dcterms:modified xsi:type="dcterms:W3CDTF">2022-05-04T11:14:50Z</dcterms:modified>
</cp:coreProperties>
</file>