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8378A-0D50-499B-AC73-80410CE7E8B2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98018-7D3A-4599-A56C-5486C26E7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98018-7D3A-4599-A56C-5486C26E7B6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работы учителя по развитию познавательной активности обучающихся на уроках биологии в условиях реализации нацпроекта «Образование»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941168"/>
            <a:ext cx="5936704" cy="9856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Кожевникова М.М., учитель биологии МКОУ ХМР «СОШ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д.Согом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«Продолжи ряд»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«Пищеварительная система»,  8 класс: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Ротовая полость, пищевод, желудок, …, ….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«Дыхательная система», 8 класс: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Носовая полость, гортань, трахея, …, …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Тема:«Строение и функции головного мозга»,8 класс: 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Продолговатый мозг, мост, средний мозг, …, …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«Органические вещества», 6 класс: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Белки, жиры, …, ….</a:t>
            </a:r>
            <a:endParaRPr lang="ru-RU" dirty="0" smtClean="0"/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«Мембранные органоиды клетки», 9 класс: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Эндоплазматическая сеть, аппарат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Гольджи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…, 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Уроки - путешествия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4525963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«Путешествие в страну Грибов», </a:t>
            </a:r>
          </a:p>
          <a:p>
            <a:pPr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«Путешествие в мир бактерий», </a:t>
            </a:r>
          </a:p>
          <a:p>
            <a:pPr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«Путешествие в царство растений»,  </a:t>
            </a:r>
          </a:p>
          <a:p>
            <a:pPr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«Путешествие в прошлое» (при изучении темы «Как развивалась жизнь на Земле», биология, 5 класс), «Анатомическое путешествие» (обобщающий урок в 8 классе).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Проблемные вопросы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6021288"/>
          </a:xfrm>
        </p:spPr>
        <p:txBody>
          <a:bodyPr>
            <a:normAutofit fontScale="77500" lnSpcReduction="20000"/>
          </a:bodyPr>
          <a:lstStyle/>
          <a:p>
            <a:pPr algn="just"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Проблемные вопросы можно ставить на любом этапе изучения темы:</a:t>
            </a:r>
          </a:p>
          <a:p>
            <a:pPr algn="just" fontAlgn="base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 объяснении материала (в начале урока), чтобы вызвать интерес к изучаемому вопросу;</a:t>
            </a:r>
          </a:p>
          <a:p>
            <a:pPr algn="just" fontAlgn="base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 закреплении полученных знаний, что помогает обобщить изложенный материал и подводит учащихся к самостоятельному выводу;</a:t>
            </a:r>
          </a:p>
          <a:p>
            <a:pPr algn="just" fontAlgn="base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 контроле знаний (творческое применение знаний).</a:t>
            </a:r>
          </a:p>
          <a:p>
            <a:pPr algn="just" fontAlgn="base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Проблемные вопросы позволяют применить такие методические приемы, как поиск способов разрешения противоречия, изложения разных точек зрения на один и тот же вопрос и с разных позиций. Это побуждает учащихся делать сравнение, обобщение и выводы.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Проблемные вопросы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6021288"/>
          </a:xfrm>
        </p:spPr>
        <p:txBody>
          <a:bodyPr>
            <a:normAutofit/>
          </a:bodyPr>
          <a:lstStyle/>
          <a:p>
            <a:pPr algn="just"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изучении темы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«Насекомые»: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 сильно обеспокоен пчеловод,  обнаружив осенью в пчелиной семье трутней?</a:t>
            </a:r>
          </a:p>
          <a:p>
            <a:pPr algn="just"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изучении темы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«Пищеварение»: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возникает изжога при приеме большого количества пищи или при принятии алкоголя?</a:t>
            </a:r>
          </a:p>
          <a:p>
            <a:pPr algn="just"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изучении темы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«Птицы»: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результате наблюдения установлено, что при ухудшении погоды взрослые стрижи улетают далеко от своих гнезд иногда на 2-3 и более суток. При этом за время отсутствия взрослых птиц их птенцы не погибают от голода и холода. Почему удается выжить птенцам?</a:t>
            </a:r>
          </a:p>
          <a:p>
            <a:pPr algn="just" fontAlgn="base"/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Проблемные вопросы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6021288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изучении темы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«Экология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 Объясните, почему истребление волков может привести к сокращению численности кустарников и подроста деревьев?</a:t>
            </a:r>
          </a:p>
          <a:p>
            <a:pPr lvl="0" algn="just" fontAlgn="base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изучении темы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«Растения»: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листьях растений интенсивно протекает процесс фотосинтеза. Происходит ли он в зрелых и незрелых плодах? Ответ поясните.</a:t>
            </a:r>
          </a:p>
          <a:p>
            <a:pPr lvl="0" algn="just" fontAlgn="base"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 какой целью рыхлят почву при выращивании растений?</a:t>
            </a:r>
          </a:p>
          <a:p>
            <a:pPr lvl="0" algn="just" fontAlgn="base"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Какие агрономические мероприятия позволяют защитить растения от болезней, вызываемых бактериями?</a:t>
            </a:r>
          </a:p>
          <a:p>
            <a:pPr lvl="0"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Почему на хранение нельзя закладывать влажные семена? Что с ними происходит?</a:t>
            </a:r>
          </a:p>
          <a:p>
            <a:pPr algn="just" fontAlgn="base"/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Биологические задачи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0405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Постановка задач в процессе обучения повышает активность учащихся. Ученики исследуют явление, ищут пути его решения, выдвигают различные предположения, приводят доказательства, а это, несомненно, способствует активизации мыслительной деятельности школьников, развитию логического мышления, познавательной самостоятельности и в итоге формированию и развитию познавательного интереса к биологии.</a:t>
            </a:r>
          </a:p>
          <a:p>
            <a:pPr>
              <a:buNone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- возможность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68863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Позволяет быстро получить обратную информацию об усвоении материала. Рационально использовать на этапе проверки домашнего задания, мотивации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актулизации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знаний. Решение задачи направлено на оценивание достоверной информации - установлении истинности или ложности утверждений.</a:t>
            </a:r>
            <a:r>
              <a:rPr lang="ru-RU" sz="2800" dirty="0" smtClean="0"/>
              <a:t> 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Устанавливая истинность утверждений, ученик имеет возможность высказать свое мнение, аргументирует свою точку зрения или позицию и готов работать на уроке, т.е. получать дополнительные знания.</a:t>
            </a:r>
          </a:p>
          <a:p>
            <a:pPr algn="just"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- возможность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Например, в теме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"Птицы"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определить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верные суждения: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Температура тела птиц зависит от окружающей среды (нет).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Воздушные мешки используются для дыхания птиц в полете и для облегчения веса тела птиц (да)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Дневные хищные птицы приносят в природе пользу (да)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Ворон – «муж» вороны (нет)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Птенцы гоацина имеют когти на пальцах крыльев (да).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- сравнение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32859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Еще один вариант контроля знаний учащихся по теме предыдущего урока. При решении данного типа задач у ученика формируются познавательные УУД, ведь для решения задачи необходимо использовать умения определять понятия, давать им определения, классифицировать, строить логические суждения и делать выводы. </a:t>
            </a:r>
          </a:p>
          <a:p>
            <a:pPr algn="just"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Например, в теме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"Земноводные" 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определить сходство и различие лягушки и тритона. (Различие: отряды бесхвостые и хвостатые, половой диморфизм и др., сходство: класс земноводные, дыхание легкими и кожей, индикаторы чистоты воды и др.)</a:t>
            </a:r>
          </a:p>
          <a:p>
            <a:pPr algn="just"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- поиск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вариант задачи позволяет формировать познавательные УУД, осуществлять поиск информации с использованием различных ресурсов, устанавливать причинно-следственные связи, строить логические суждения.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Например, при изучении темы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«Рыбы»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задать поисковый вопрос: 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«Выясните, почему слепые щуки способны выжить в аквариумах, но при этом они обязательно черного цвета».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89640" cy="108012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и методы активизации познавательной деятельности обучающихся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 обучающихся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создание такой атмосферы учения, при которой обучающиеся совместно с учителем активно работают, сознательно размышляют над процессом обучения, отслеживают, подтверждают, опровергают или расширяют наши знания, новые идеи, чувства или мнения об окружающем мире.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Биология и литература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/>
          <a:lstStyle/>
          <a:p>
            <a:pPr algn="just" fontAlgn="base">
              <a:buNone/>
            </a:pPr>
            <a:r>
              <a:rPr lang="ru-RU" dirty="0" smtClean="0"/>
              <a:t>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Средством развития познавательного интереса к уроку биологии являются и стихи-загадки, пословицы, сказки. Во-первых, их достаточно большая подборка, во-вторых, эффект их применения всегда ощутим, в – третьих, они снижают усталость на любых этапах урока. </a:t>
            </a:r>
          </a:p>
          <a:p>
            <a:pPr fontAlgn="base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Сказки на уроках биологии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При изучении темы </a:t>
            </a:r>
            <a:r>
              <a:rPr lang="ru-RU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«Земноводные»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предложить такую сказку в начале урока: «В финской сказке одна царевна сказала: «Что бы такое вышло из меня, к чему прислушаются все люди». А вторая захотела: «Что бы такое вышло из меня, за чем гоняются все люди». Когда подошла очередь третьей, она промолвила: «Что бы такое вышло из меня, на что дивились бы все люди». И стала старшая дочь кукушкой, средняя – белкой, а младшая превратилась в лягушку»</a:t>
            </a:r>
          </a:p>
          <a:p>
            <a:pPr algn="just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Вопрос: В конце урока нам предстоит ответить на вопрос -  Чем же так удивительна лягушка?</a:t>
            </a:r>
          </a:p>
          <a:p>
            <a:pPr fontAlgn="base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Сказки на уроках биологии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6166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При изучении темы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«Пищеварение»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вам сейчас расскажу сказку, а закончить её мы должны будем вместе.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“Жил-был один сказочный король. У него была дочь. Она любила только сладкое. И с нею случилась беда…”</a:t>
            </a:r>
          </a:p>
          <a:p>
            <a:pPr lvl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Что за беда случилась?</a:t>
            </a:r>
          </a:p>
          <a:p>
            <a:pPr lvl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Почему она произошла?</a:t>
            </a:r>
          </a:p>
          <a:p>
            <a:pPr lvl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Что сделал король, чтобы справиться с этой бедой?</a:t>
            </a:r>
          </a:p>
          <a:p>
            <a:pPr lvl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каждой сказке есть доля правды. Какой вывод мы можем сделать из этой сказки?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003232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Стихи-загадки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476672"/>
            <a:ext cx="8820472" cy="638132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При изучении темы </a:t>
            </a: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«Борьба за существование» 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Определить о каких формах борьбы за существование говорится следующих строчках: 1) Внутривидовая борьба; 2) Межвидовая борьба</a:t>
            </a:r>
          </a:p>
          <a:p>
            <a:pPr lvl="0"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3) Борьба с неблагоприятными условиями.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И меж растений царствует война – деревья, травы вверх растут задорно,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 свет и воздух борются упорно, а корни их, в земле неся свой труд,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 почву и за влажность спор ведут. (Э. Дарвин)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Орел бьет сокола, а сокол бьет гусей, страшатся щуки крокодила;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От тигра гибнет волк, а кошка ест мышей.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Всегда имеет верх над </a:t>
            </a:r>
            <a:r>
              <a:rPr lang="ru-RU" sz="2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слабостию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сила… (А.С. Пушкин)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Лес кругом. Широкая поляна… На траве зеленой у кургана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Жаркий бой ведут тетерева …..(П. Усачев)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А знаете, друзья, что ёж был с мягкой шерсткою когда – то?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Но объявилась, вдруг лиса, защелкали зубами волки, -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И стали колкими глаза, и выросли иголки  (А. Марков)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003232" cy="63408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активизации познавательной деятельности учащихся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pPr lvl="0"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самостоятельной активности обучающихся;</a:t>
            </a:r>
          </a:p>
          <a:p>
            <a:pPr lvl="0"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осознанности познания;</a:t>
            </a:r>
          </a:p>
          <a:p>
            <a:pPr lvl="0"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целенаправленной и систематической работы над общим развитием всех обучающихся, в том числе наиболее слабых.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активизации познавательной деятельности обучающихся на уроках биологии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15719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Одной из важнейших проблем обучения является проблема активизации познавательной деятельности обучающихся на уроке. Учителю необходимо целенаправленно стимулировать у школьников учебную активность. Активная мыслительная работа ученика на уроке, познавательная самостоятельность – залог успешного обучения. Для поддержания интереса обучающихся к изучаемому материалу необходимо оптимальное сочетание активных и пассивных методов, соотнесение их выбора с содержанием материала, дидактическими целями урока, возрастными особенностями учащихся, уровнем подготовленности и способностями школьников.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fontAlgn="base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4785395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Учебная игра выполняет несколько функций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оказывает воздействие на личность обучаемого, развивая его мышление, расширяя кругозор;</a:t>
            </a:r>
          </a:p>
          <a:p>
            <a:pPr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учит ориентироваться в конкретной ситуации и применять знания для решения нестандартной учебной задачи;</a:t>
            </a:r>
          </a:p>
          <a:p>
            <a:pPr fontAlgn="base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мотивирует и стимулирует познавательную деятельность обучающихся, способствует развитию познавательного интереса.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/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«Найди лишнее»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перечислены названия организмов или явлений живой природы, которые сгруппированы по определенному признаку. Одно название лишнее, нужно найти и объяснить свой выбор.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«Продолжи ряд»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дана последовательность слов, которые относятся к одной теме, но в ней не хватает нескольких понятий, которые надо дописать.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«Познавательные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путешествия»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fontAlgn="base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Познавательные игры на уроках биологии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7524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«Найди лишнее»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8092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«Членистоногие», 7 класс: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 пчела, 2 – муравей, 3- паук, 4 – стрекоза (Лишнее: 3 – паук, т.к. это класс Паукообразные, а все остальные – представители класса Насекомые)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«Гуморальная регуляция», 8 класс: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– инсулин, 2- тироксин, 3-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соматотропин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4 – пепсин (Лишнее: 4- пепсин, т.к. это фермент, а все остальные вещества – это гормоны)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«Пищеварительная система», 8 класс: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– легкие, 2 – желудок, 3 – пищевод, 4 – кишечник (Лишнее: 4- пепсин, т.к. это фермент, а все остальные вещества – это гормоны)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«Найди лишнее»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«Дыхание», 8 класс: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– легкие, 2 – желудок, 3 – пищевод, 4 – кишечник (Лишнее: 1 – легкие, т.к. это орган дыхательной системы, а остальные органы – это органы пищеварительной системы)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«Ракообразные», 7 класс: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1 - морской желудь, 2 – дафния, 3 – латимерия, 4 – морская уточка (Лишнее: 3 – латимерия, т.к. это – рыба, а остальные – представители ракообразных).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3923928" cy="5040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«Бактерии», 5 класс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277" t="21247" r="18940" b="16529"/>
          <a:stretch>
            <a:fillRect/>
          </a:stretch>
        </p:blipFill>
        <p:spPr bwMode="auto">
          <a:xfrm>
            <a:off x="467544" y="980728"/>
            <a:ext cx="3312368" cy="2425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3624" t="21221" r="20822" b="17046"/>
          <a:stretch>
            <a:fillRect/>
          </a:stretch>
        </p:blipFill>
        <p:spPr bwMode="auto">
          <a:xfrm>
            <a:off x="467544" y="3933056"/>
            <a:ext cx="3348373" cy="255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33013" t="20836" r="21195" b="18552"/>
          <a:stretch>
            <a:fillRect/>
          </a:stretch>
        </p:blipFill>
        <p:spPr bwMode="auto">
          <a:xfrm>
            <a:off x="4788024" y="1268760"/>
            <a:ext cx="3240360" cy="241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995936" y="332656"/>
            <a:ext cx="482453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Тема «Как развивалась жизнь на Земле», 5 класс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31870" t="19653" r="21477" b="17020"/>
          <a:stretch>
            <a:fillRect/>
          </a:stretch>
        </p:blipFill>
        <p:spPr bwMode="auto">
          <a:xfrm>
            <a:off x="4788024" y="3933056"/>
            <a:ext cx="3384376" cy="25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1634</Words>
  <Application>Microsoft Office PowerPoint</Application>
  <PresentationFormat>Экран (4:3)</PresentationFormat>
  <Paragraphs>126</Paragraphs>
  <Slides>24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Система работы учителя по развитию познавательной активности обучающихся на уроках биологии в условиях реализации нацпроекта «Образование»</vt:lpstr>
      <vt:lpstr>Принципы и методы активизации познавательной деятельности обучающихся </vt:lpstr>
      <vt:lpstr>Принципы активизации познавательной деятельности учащихся</vt:lpstr>
      <vt:lpstr>Способы активизации познавательной деятельности обучающихся на уроках биологии </vt:lpstr>
      <vt:lpstr>Дидактические игры</vt:lpstr>
      <vt:lpstr>Познавательные игры на уроках биологии</vt:lpstr>
      <vt:lpstr>«Найди лишнее»</vt:lpstr>
      <vt:lpstr>«Найди лишнее»</vt:lpstr>
      <vt:lpstr>Слайд 9</vt:lpstr>
      <vt:lpstr>«Продолжи ряд»</vt:lpstr>
      <vt:lpstr>Уроки - путешествия</vt:lpstr>
      <vt:lpstr>Проблемные вопросы</vt:lpstr>
      <vt:lpstr>Проблемные вопросы</vt:lpstr>
      <vt:lpstr>Проблемные вопросы</vt:lpstr>
      <vt:lpstr>Биологические задачи</vt:lpstr>
      <vt:lpstr>Задача - возможность</vt:lpstr>
      <vt:lpstr>Задача - возможность</vt:lpstr>
      <vt:lpstr>Задача - сравнение</vt:lpstr>
      <vt:lpstr>Задача - поиск</vt:lpstr>
      <vt:lpstr>Биология и литература</vt:lpstr>
      <vt:lpstr>Сказки на уроках биологии</vt:lpstr>
      <vt:lpstr>Сказки на уроках биологии</vt:lpstr>
      <vt:lpstr>Стихи-загадки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учителя по развитию познавательной активности обучающихся на уроках биологии в условиях реализации нацпроекта «Образование»</dc:title>
  <dc:creator>школа</dc:creator>
  <cp:lastModifiedBy>школа</cp:lastModifiedBy>
  <cp:revision>70</cp:revision>
  <dcterms:created xsi:type="dcterms:W3CDTF">2022-02-17T05:35:52Z</dcterms:created>
  <dcterms:modified xsi:type="dcterms:W3CDTF">2022-02-24T10:05:56Z</dcterms:modified>
</cp:coreProperties>
</file>