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sichologvsadu.ru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psichologvsadu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142984"/>
            <a:ext cx="7029450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Задания для «послушных» пальчиков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Цель: развитие мелкой моторики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Раз, два, три, четыре, пять (разогнуть по очереди)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Вышли пальчики гулять. (Расставить пальцы)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гриб нашел (загнуть большой палец),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- чистил (загнуть указательный),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- варил (загнуть средний),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- порезал (загнуть безымянный),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Ну а этот всех угостил (загнуть мизинец).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Дидактическая игра «Узнай животное по описанию»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совершенствовать знания детей о домашних животных; учить находить картинки по описанию; развивать внимание, память, слуховое восприятие, мышление.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43050"/>
            <a:ext cx="6053836" cy="4792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286512" y="1643050"/>
            <a:ext cx="26431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Ход игры: </a:t>
            </a:r>
          </a:p>
          <a:p>
            <a:pPr lvl="0" algn="ctr">
              <a:spcBef>
                <a:spcPct val="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tooltip="Психолог в детском саду"/>
              </a:rPr>
              <a:t>психолог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предлагает детям найти то животное, которое он опишет, например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«Это животное имеет голову, ушки, острые зубы, туловище, ноги, хвост. Она охраняет дом, любит грызть кости. »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Ребенок выходит и находит картинку с собакой, показывает ее и называет.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 «Будь внимательным»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развивать фонематический слух, внимание, мышление.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899824" cy="4114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 игры: ребенок слушает путаницу и рассказывает, что в ни было неправильно и слов «заблудились».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Корова мычит: «Ко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 Дам всем детям молоко»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Киса говорит: «Гав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Жеребенок ржет: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Ну, а собачка говорит: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е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Упражнение «Коврик»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развитие мышления, восприятия.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7472386" cy="82866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Ребенку предлагаются листы бумаги – коврики, в которых не хватает «заплаток». Ребенку нужно найти нужную заплатку к каждому коврику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txspark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6786570" cy="4162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071546"/>
            <a:ext cx="7029450" cy="41148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занятию уже почти конец.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молодец!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понравилось - хвались,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Огорчило - пожалуйся.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 проведения.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Психолог в детском саду"/>
              </a:rPr>
              <a:t>Психолог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дает возможность ребенку высказаться о том, что ему понравилось или не понравилось на занятии. Отмечает его успехи, хвалит, привлекает к новому занятию.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22</TotalTime>
  <Words>221</Words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Тема1</vt:lpstr>
      <vt:lpstr>Занятие 1</vt:lpstr>
      <vt:lpstr>Приветствие</vt:lpstr>
      <vt:lpstr>Дидактическая игра «Узнай животное по описанию» Цель: совершенствовать знания детей о домашних животных; учить находить картинки по описанию; развивать внимание, память, слуховое восприятие, мышление. </vt:lpstr>
      <vt:lpstr>Дидактическая игра «Будь внимательным» Цель: развивать фонематический слух, внимание, мышление. </vt:lpstr>
      <vt:lpstr>Упражнение «Коврик» Цель: развитие мышления, восприятия. 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QWERTY</cp:lastModifiedBy>
  <cp:revision>5</cp:revision>
  <dcterms:created xsi:type="dcterms:W3CDTF">2020-04-12T11:20:13Z</dcterms:created>
  <dcterms:modified xsi:type="dcterms:W3CDTF">2020-04-12T12:26:40Z</dcterms:modified>
</cp:coreProperties>
</file>