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7667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00174"/>
            <a:ext cx="7029450" cy="4114800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 сигналу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хаотично двигаются по комнате, и здороваются со всеми, кто встречается на их пути. Здороваются определенным образом: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один раз хлопнуть в ладони - здороваемся за руку,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дважды хлопнуть в ладони - здороваемся плечами;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трижды хлопнуть в ладони - здороваемся спинами.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029450" cy="5715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Упражнение «Четвертый лишний»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071538" y="1071546"/>
            <a:ext cx="7029450" cy="318610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сидят в кругу. Ведущий бросает мяч ребенку, называя четыре предмета, три из которых относятся к одному общему понятия. Ребенок должен назвать лишний предмет, то есть тот, который не имеет отношения к другим, объяснить свой выбор и вернуть мяч ведущему.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Варианты слов: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стол, стул, кровать, чайник;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лошадь, кошка, собака, щука;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елка, береза, дуб, смородина;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огурец, морковь, лук, заяц;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дневник, газета, тетрадь, портфель;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арбуз, помидор, яблоко, мяч;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кукла, машинка, мозаика, книжка.</a:t>
            </a:r>
          </a:p>
          <a:p>
            <a:pPr algn="ctr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85728"/>
            <a:ext cx="4624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229600" cy="3571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«Минутка движения»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042568" cy="521497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выполняют движения, произнося такие слова: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«Мама здесь» - хлопнуть в ладоши, подпрыгнуть.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«Вот папа идет» - походить на месте.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«Я за ним бегу» - бег на месте.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«Мама - солнце» - руки вверх.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«Папа - небо» - развести руки в стороны.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«Я - цветок в саду» - прижать руки к лицу.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28386" cy="43367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«Запутанные рисунки»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4972056" cy="82866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8572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карточки с рисунками, на которых нарисована ерунда. Дети находят несоответствия.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860"/>
            <a:ext cx="4286259" cy="3214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Рисунок 15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429000"/>
            <a:ext cx="4493652" cy="30051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290"/>
            <a:ext cx="7029450" cy="4114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«Запомни картинки»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892ee81fee652940d61e3620e3ee528.jpg"/>
          <p:cNvPicPr>
            <a:picLocks noChangeAspect="1"/>
          </p:cNvPicPr>
          <p:nvPr/>
        </p:nvPicPr>
        <p:blipFill>
          <a:blip r:embed="rId2"/>
          <a:srcRect l="5307" t="9934" r="6249" b="10595"/>
          <a:stretch>
            <a:fillRect/>
          </a:stretch>
        </p:blipFill>
        <p:spPr>
          <a:xfrm>
            <a:off x="500034" y="428604"/>
            <a:ext cx="3714776" cy="475491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 descr="развитие памяти у детей 9.jpg"/>
          <p:cNvPicPr>
            <a:picLocks noChangeAspect="1"/>
          </p:cNvPicPr>
          <p:nvPr/>
        </p:nvPicPr>
        <p:blipFill>
          <a:blip r:embed="rId3"/>
          <a:srcRect l="5929" t="11458" r="6625" b="10416"/>
          <a:stretch>
            <a:fillRect/>
          </a:stretch>
        </p:blipFill>
        <p:spPr>
          <a:xfrm>
            <a:off x="4572000" y="1142984"/>
            <a:ext cx="3933853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Прощание.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85860"/>
            <a:ext cx="58578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 «Зарядка для пальчиков»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Сидела бабочка на травинке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качалась на былинке.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два три,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Ты, бабочка, лети!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скрещивает запястья обеих рук и прижимает ладони тыльной стороной друг к одной. Ладони прямые, напряженные. Легким, но резким движением рук в запястьях имитируется полет бабочки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Прощание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стоя в кругу, по очереди прислоняют ладони к сердцу и говорят пожелания для других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105</TotalTime>
  <Words>312</Words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Занятие 10</vt:lpstr>
      <vt:lpstr>Приветствие</vt:lpstr>
      <vt:lpstr>  Упражнение «Четвертый лишний»  </vt:lpstr>
      <vt:lpstr>  Психогимнастика. «Минутка движения»    </vt:lpstr>
      <vt:lpstr>Игра «Запутанные рисунки»  </vt:lpstr>
      <vt:lpstr>Слайд 6</vt:lpstr>
      <vt:lpstr>Прощание.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Приветствие</dc:title>
  <dc:creator>User</dc:creator>
  <cp:lastModifiedBy>БОС</cp:lastModifiedBy>
  <cp:revision>16</cp:revision>
  <dcterms:created xsi:type="dcterms:W3CDTF">2020-04-12T11:20:13Z</dcterms:created>
  <dcterms:modified xsi:type="dcterms:W3CDTF">2020-05-26T06:57:24Z</dcterms:modified>
</cp:coreProperties>
</file>