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00174"/>
            <a:ext cx="7029450" cy="4114800"/>
          </a:xfrm>
        </p:spPr>
        <p:txBody>
          <a:bodyPr>
            <a:noAutofit/>
          </a:bodyPr>
          <a:lstStyle/>
          <a:p>
            <a:endParaRPr lang="ru-RU" sz="2400" dirty="0" smtClean="0"/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«Кто позвал?»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стоят в кругу. Один ребенок - в центре, закрыв глаза. Кто-то из детей, по указанию взрослого, называет имя ребенка, который стоит в середине круга. И отгадывает, кто его позвал. Ребенок, который кричал, становится в круг. Игра продолжается.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029450" cy="5715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071538" y="714356"/>
            <a:ext cx="7029450" cy="31861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раздает каждому ребенку набор вырезанных из картона геометрических фигур и предлагает составить из этих фигур как можно больше предметов. Для начала можно составить изображение из двух-трех элементов. Например, из треугольников составить квадрат, трапецию. Детям можно предложить посчитать все детали, сравнить их по размеру, найти среди них треугольники.</a:t>
            </a:r>
          </a:p>
          <a:p>
            <a:pPr algn="ctr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285728"/>
            <a:ext cx="462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000232" y="177711"/>
            <a:ext cx="55007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Упражнение «Волшебная мозаика»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364319"/>
            <a:ext cx="4643470" cy="414287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52149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«Клякса»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показывает, как рисовать пипеткой пятна и капли. Вместе с детьми повторяют цвета, формы капелек и пятен.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предлагается набрать в пипетки цветную воду и «рисовать» капельками на пластиковой доске или бумаге.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«Массаж»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становятся в круг, повернувшись друг за другом так, чтобы можно было свободно достать до спины стоящего впереди. Под звуки музыки дети делают «массаж», кто как умеет. Это могут быть легкие постукивания, похлопывания, поглаживания и другие движения.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музыка останавливается, детям следует повернуться и на звучание музыки делать «массаж» уже другому ребенку.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28386" cy="4336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«Найди по образцу»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4972056" cy="82866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8572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найти  объекты, которые изображены в образце и подсчитать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Второй вариант найти и обвести  отдельным цветом..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60ee914da811dd48a18bc65a6aa3d4e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928670"/>
            <a:ext cx="3461093" cy="5072074"/>
          </a:xfrm>
          <a:prstGeom prst="rect">
            <a:avLst/>
          </a:prstGeom>
        </p:spPr>
      </p:pic>
      <p:pic>
        <p:nvPicPr>
          <p:cNvPr id="18" name="Рисунок 17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071678"/>
            <a:ext cx="3285512" cy="46434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0"/>
            <a:ext cx="702945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«Запомни картинки»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развитие памяти у дошкольников 13.jpg"/>
          <p:cNvPicPr>
            <a:picLocks noChangeAspect="1"/>
          </p:cNvPicPr>
          <p:nvPr/>
        </p:nvPicPr>
        <p:blipFill>
          <a:blip r:embed="rId2"/>
          <a:srcRect l="5536" t="9375" r="5536" b="12500"/>
          <a:stretch>
            <a:fillRect/>
          </a:stretch>
        </p:blipFill>
        <p:spPr>
          <a:xfrm>
            <a:off x="2357422" y="857232"/>
            <a:ext cx="4286280" cy="53578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Прощание.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85860"/>
            <a:ext cx="58578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«Зарядка для пальчиков»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Сидела бабочка на травинке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качалась на былинке.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два три,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Ты, бабочка, лети!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скрещивает запястья обеих рук и прижимает ладони тыльной стороной друг к одной. Ладони прямые, напряженные. Легким, но резким движением рук в запястьях имитируется полет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бабочки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113</TotalTime>
  <Words>222</Words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Занятие 11</vt:lpstr>
      <vt:lpstr>Приветствие</vt:lpstr>
      <vt:lpstr>    </vt:lpstr>
      <vt:lpstr>Слайд 4</vt:lpstr>
      <vt:lpstr>Игра «Найди по образцу»  </vt:lpstr>
      <vt:lpstr>Слайд 6</vt:lpstr>
      <vt:lpstr>Прощание.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17</cp:revision>
  <dcterms:created xsi:type="dcterms:W3CDTF">2020-04-12T11:20:13Z</dcterms:created>
  <dcterms:modified xsi:type="dcterms:W3CDTF">2020-05-26T07:05:14Z</dcterms:modified>
</cp:coreProperties>
</file>