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5" autoAdjust="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3857652" cy="4114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ребенку приходит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слоник: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Здравствуй!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пождиваешь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Меня зовут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Дамбо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А тебя?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друг друга поприветствовать: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«Добрый день!»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Дружно и громко сказать: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«Добрый день»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разные стороны повернитесь: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«Добрый день»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добротой каждому улыбнитесь</a:t>
            </a:r>
          </a:p>
          <a:p>
            <a:pPr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«Добрый день, добрый день!»</a:t>
            </a:r>
          </a:p>
          <a:p>
            <a:pPr>
              <a:spcBef>
                <a:spcPts val="0"/>
              </a:spcBef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umbo-HQ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1214422"/>
            <a:ext cx="5213176" cy="41143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029450" cy="5715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071538" y="714356"/>
            <a:ext cx="7029450" cy="31861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раздает каждому ребенку набор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счетных палочек. Из этих палочек предлагается ребенку выложить свое имя.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первой вариации по образу.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Второй вариант – подсказки из букв.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Третий вариант по памяти.</a:t>
            </a:r>
          </a:p>
          <a:p>
            <a:pPr algn="ctr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285728"/>
            <a:ext cx="462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000232" y="177711"/>
            <a:ext cx="55007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400" b="1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/>
              <a:t>«Выложи свое </a:t>
            </a:r>
            <a:r>
              <a:rPr lang="ru-RU" sz="2400" dirty="0" smtClean="0"/>
              <a:t>имя»</a:t>
            </a:r>
            <a:r>
              <a:rPr lang="ru-RU" sz="2400" b="1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bukvi-schetnie-paloch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857496"/>
            <a:ext cx="5562600" cy="3762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Упражнение «Улитка»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произвольно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двигаются по комнате, а услышав слово «улитка»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приседает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 очереди называют свое имя и скручиваются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калачиком. После имени можно называть любимый цвет, игрушку, напиток и пр.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28386" cy="43367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«Найди по образцу»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3857652" cy="82866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85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найти  объекты, которые изображены в образце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2281696efe1bb9dce95822a3e4b5c3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928670"/>
            <a:ext cx="3638504" cy="5072074"/>
          </a:xfrm>
          <a:prstGeom prst="rect">
            <a:avLst/>
          </a:prstGeom>
        </p:spPr>
      </p:pic>
      <p:pic>
        <p:nvPicPr>
          <p:cNvPr id="20" name="Рисунок 19" descr="oblozhka12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450" y="2000240"/>
            <a:ext cx="4781550" cy="37052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00034" y="28572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«Что чьё?»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0"/>
            <a:ext cx="702945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«Запомни картинки»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развитие памяти у детей.jpg"/>
          <p:cNvPicPr>
            <a:picLocks noChangeAspect="1"/>
          </p:cNvPicPr>
          <p:nvPr/>
        </p:nvPicPr>
        <p:blipFill>
          <a:blip r:embed="rId2"/>
          <a:srcRect l="7018" t="9374" r="5536" b="10416"/>
          <a:stretch>
            <a:fillRect/>
          </a:stretch>
        </p:blipFill>
        <p:spPr>
          <a:xfrm>
            <a:off x="2214546" y="857232"/>
            <a:ext cx="4214842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Прощание.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85860"/>
            <a:ext cx="58578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«Зарядка для пальчиков»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Сидела бабочка на травинке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качалась на былинке.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два три,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Ты, бабочка, лети!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скрещивает запястья обеих рук и прижимает ладони тыльной стороной друг к одной. Ладони прямые, напряженные. Легким, но резким движением рук в запястьях имитируется полет бабочки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126</TotalTime>
  <Words>233</Words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Занятие 12</vt:lpstr>
      <vt:lpstr>Приветствие</vt:lpstr>
      <vt:lpstr>    </vt:lpstr>
      <vt:lpstr>Слайд 4</vt:lpstr>
      <vt:lpstr>Игра «Найди по образцу»  </vt:lpstr>
      <vt:lpstr>Слайд 6</vt:lpstr>
      <vt:lpstr>Прощание.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19</cp:revision>
  <dcterms:created xsi:type="dcterms:W3CDTF">2020-04-12T11:20:13Z</dcterms:created>
  <dcterms:modified xsi:type="dcterms:W3CDTF">2020-05-26T07:18:26Z</dcterms:modified>
</cp:coreProperties>
</file>